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6" r:id="rId2"/>
    <p:sldId id="258" r:id="rId3"/>
    <p:sldId id="257" r:id="rId4"/>
    <p:sldId id="268" r:id="rId5"/>
    <p:sldId id="274" r:id="rId6"/>
    <p:sldId id="280" r:id="rId7"/>
    <p:sldId id="281" r:id="rId8"/>
    <p:sldId id="282" r:id="rId9"/>
    <p:sldId id="260" r:id="rId10"/>
    <p:sldId id="269" r:id="rId11"/>
    <p:sldId id="263" r:id="rId12"/>
    <p:sldId id="277" r:id="rId13"/>
    <p:sldId id="278" r:id="rId14"/>
    <p:sldId id="275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76" r:id="rId30"/>
    <p:sldId id="270" r:id="rId31"/>
    <p:sldId id="297" r:id="rId32"/>
    <p:sldId id="298" r:id="rId33"/>
    <p:sldId id="261" r:id="rId34"/>
    <p:sldId id="273" r:id="rId35"/>
    <p:sldId id="262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 showGuides="1">
      <p:cViewPr>
        <p:scale>
          <a:sx n="76" d="100"/>
          <a:sy n="76" d="100"/>
        </p:scale>
        <p:origin x="-1206" y="-72"/>
      </p:cViewPr>
      <p:guideLst>
        <p:guide orient="horz" pos="2160"/>
        <p:guide pos="4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Customer Workload Performance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 Time (minutes)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79546116891658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9091262342217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045485454944068E-2"/>
                  <c:y val="-1.041284975353776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5000485720549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363689351332663E-2"/>
                  <c:y val="2.83990092099999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Workload 1</c:v>
                </c:pt>
                <c:pt idx="1">
                  <c:v>Workload 2</c:v>
                </c:pt>
                <c:pt idx="2">
                  <c:v>Workload 3</c:v>
                </c:pt>
                <c:pt idx="3">
                  <c:v>Workload 4</c:v>
                </c:pt>
                <c:pt idx="4">
                  <c:v>Workload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13.3</c:v>
                </c:pt>
                <c:pt idx="1">
                  <c:v>41.3</c:v>
                </c:pt>
                <c:pt idx="2">
                  <c:v>5.0999999999999996</c:v>
                </c:pt>
                <c:pt idx="3">
                  <c:v>63.4</c:v>
                </c:pt>
                <c:pt idx="4">
                  <c:v>3.6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SQL Trace (minutes)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Workload 1</c:v>
                </c:pt>
                <c:pt idx="1">
                  <c:v>Workload 2</c:v>
                </c:pt>
                <c:pt idx="2">
                  <c:v>Workload 3</c:v>
                </c:pt>
                <c:pt idx="3">
                  <c:v>Workload 4</c:v>
                </c:pt>
                <c:pt idx="4">
                  <c:v>Workload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15.9</c:v>
                </c:pt>
                <c:pt idx="1">
                  <c:v>101.9</c:v>
                </c:pt>
                <c:pt idx="2">
                  <c:v>6.3</c:v>
                </c:pt>
                <c:pt idx="3">
                  <c:v>76.599999999999994</c:v>
                </c:pt>
                <c:pt idx="4">
                  <c:v>4.78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SQL Server Audit (minutes)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8182524684435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500048572054983E-2"/>
                  <c:y val="5.20642487676887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772767013499511E-2"/>
                  <c:y val="-2.83990092099988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1681893247721325E-2"/>
                  <c:y val="-2.236142458000956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7727670134995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Workload 1</c:v>
                </c:pt>
                <c:pt idx="1">
                  <c:v>Workload 2</c:v>
                </c:pt>
                <c:pt idx="2">
                  <c:v>Workload 3</c:v>
                </c:pt>
                <c:pt idx="3">
                  <c:v>Workload 4</c:v>
                </c:pt>
                <c:pt idx="4">
                  <c:v>Workload 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14.1</c:v>
                </c:pt>
                <c:pt idx="1">
                  <c:v>55.9</c:v>
                </c:pt>
                <c:pt idx="2">
                  <c:v>5.6</c:v>
                </c:pt>
                <c:pt idx="3">
                  <c:v>68.099999999999994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6686720"/>
        <c:axId val="65422464"/>
      </c:barChart>
      <c:catAx>
        <c:axId val="16668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5422464"/>
        <c:crosses val="autoZero"/>
        <c:auto val="1"/>
        <c:lblAlgn val="ctr"/>
        <c:lblOffset val="100"/>
        <c:noMultiLvlLbl val="0"/>
      </c:catAx>
      <c:valAx>
        <c:axId val="654224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6686720"/>
        <c:crosses val="autoZero"/>
        <c:crossBetween val="between"/>
        <c:majorUnit val="1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BDCAAF-F9FE-43CE-935D-3128D3EB5508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BD990E-D831-4E54-B379-ECFC5FD2BB26}">
      <dgm:prSet/>
      <dgm:spPr/>
      <dgm:t>
        <a:bodyPr/>
        <a:lstStyle/>
        <a:p>
          <a:pPr rtl="0"/>
          <a:r>
            <a:rPr lang="ru-RU" dirty="0" smtClean="0"/>
            <a:t>Аудит поддерживается во всех редакциях </a:t>
          </a:r>
          <a:r>
            <a:rPr lang="en-US" dirty="0" smtClean="0"/>
            <a:t>SQL Server</a:t>
          </a:r>
          <a:endParaRPr lang="en-US" dirty="0"/>
        </a:p>
      </dgm:t>
    </dgm:pt>
    <dgm:pt modelId="{962B5607-DFE2-4195-ABE5-B9EC88056914}" type="parTrans" cxnId="{B9A17CDE-75E4-4A52-8B40-09C623BD9325}">
      <dgm:prSet/>
      <dgm:spPr/>
      <dgm:t>
        <a:bodyPr/>
        <a:lstStyle/>
        <a:p>
          <a:endParaRPr lang="en-US"/>
        </a:p>
      </dgm:t>
    </dgm:pt>
    <dgm:pt modelId="{8FA4692A-4EE4-4E65-9A5C-3D479B203064}" type="sibTrans" cxnId="{B9A17CDE-75E4-4A52-8B40-09C623BD9325}">
      <dgm:prSet/>
      <dgm:spPr/>
      <dgm:t>
        <a:bodyPr/>
        <a:lstStyle/>
        <a:p>
          <a:endParaRPr lang="en-US"/>
        </a:p>
      </dgm:t>
    </dgm:pt>
    <dgm:pt modelId="{AFED7379-DE65-4559-A765-35E226819109}">
      <dgm:prSet/>
      <dgm:spPr/>
      <dgm:t>
        <a:bodyPr/>
        <a:lstStyle/>
        <a:p>
          <a:pPr rtl="0"/>
          <a:r>
            <a:rPr lang="ru-RU" dirty="0" smtClean="0"/>
            <a:t>Повышенная устойчивость аудита</a:t>
          </a:r>
          <a:endParaRPr lang="en-US" dirty="0"/>
        </a:p>
      </dgm:t>
    </dgm:pt>
    <dgm:pt modelId="{6F1809F6-1181-4A94-9CE0-FEE6DB996EA9}" type="parTrans" cxnId="{C3ABCDD4-B6BF-4390-9181-5621DD8C761E}">
      <dgm:prSet/>
      <dgm:spPr/>
      <dgm:t>
        <a:bodyPr/>
        <a:lstStyle/>
        <a:p>
          <a:endParaRPr lang="ru-RU"/>
        </a:p>
      </dgm:t>
    </dgm:pt>
    <dgm:pt modelId="{FB13966A-2CEE-4E8F-A826-A895487B7C8B}" type="sibTrans" cxnId="{C3ABCDD4-B6BF-4390-9181-5621DD8C761E}">
      <dgm:prSet/>
      <dgm:spPr/>
      <dgm:t>
        <a:bodyPr/>
        <a:lstStyle/>
        <a:p>
          <a:endParaRPr lang="ru-RU"/>
        </a:p>
      </dgm:t>
    </dgm:pt>
    <dgm:pt modelId="{C0AC49F1-32FA-47C2-80EE-6B4ED6EEA2D5}">
      <dgm:prSet/>
      <dgm:spPr/>
      <dgm:t>
        <a:bodyPr/>
        <a:lstStyle/>
        <a:p>
          <a:pPr rtl="0"/>
          <a:r>
            <a:rPr lang="ru-RU" dirty="0" smtClean="0"/>
            <a:t>Пользовательские события аудита</a:t>
          </a:r>
          <a:endParaRPr lang="en-US" dirty="0"/>
        </a:p>
      </dgm:t>
    </dgm:pt>
    <dgm:pt modelId="{72BFC6A4-F6D8-4D77-8088-0EB6782573C0}" type="parTrans" cxnId="{AD76B024-0B6E-4A52-B43A-153830BF8B3D}">
      <dgm:prSet/>
      <dgm:spPr/>
      <dgm:t>
        <a:bodyPr/>
        <a:lstStyle/>
        <a:p>
          <a:endParaRPr lang="ru-RU"/>
        </a:p>
      </dgm:t>
    </dgm:pt>
    <dgm:pt modelId="{754A0BFC-70E8-45DB-AD70-8FB623CEF987}" type="sibTrans" cxnId="{AD76B024-0B6E-4A52-B43A-153830BF8B3D}">
      <dgm:prSet/>
      <dgm:spPr/>
      <dgm:t>
        <a:bodyPr/>
        <a:lstStyle/>
        <a:p>
          <a:endParaRPr lang="ru-RU"/>
        </a:p>
      </dgm:t>
    </dgm:pt>
    <dgm:pt modelId="{837B8394-99DB-48BF-860E-3B8DBB7019EE}">
      <dgm:prSet/>
      <dgm:spPr/>
      <dgm:t>
        <a:bodyPr/>
        <a:lstStyle/>
        <a:p>
          <a:pPr rtl="0"/>
          <a:r>
            <a:rPr lang="ru-RU" dirty="0" smtClean="0"/>
            <a:t>Фильтрация событий аудита</a:t>
          </a:r>
          <a:endParaRPr lang="en-US" dirty="0"/>
        </a:p>
      </dgm:t>
    </dgm:pt>
    <dgm:pt modelId="{FE0424D9-98DB-4DF4-B177-61B1CC59A8AB}" type="parTrans" cxnId="{1086AF9F-C7BA-4DE5-BC5C-18BD77213C9F}">
      <dgm:prSet/>
      <dgm:spPr/>
      <dgm:t>
        <a:bodyPr/>
        <a:lstStyle/>
        <a:p>
          <a:endParaRPr lang="ru-RU"/>
        </a:p>
      </dgm:t>
    </dgm:pt>
    <dgm:pt modelId="{50139EC0-2B25-4FC3-A09D-90564FDA7D7B}" type="sibTrans" cxnId="{1086AF9F-C7BA-4DE5-BC5C-18BD77213C9F}">
      <dgm:prSet/>
      <dgm:spPr/>
      <dgm:t>
        <a:bodyPr/>
        <a:lstStyle/>
        <a:p>
          <a:endParaRPr lang="ru-RU"/>
        </a:p>
      </dgm:t>
    </dgm:pt>
    <dgm:pt modelId="{5A29B923-9D13-4903-B8E4-565B3AEAE51A}">
      <dgm:prSet/>
      <dgm:spPr/>
      <dgm:t>
        <a:bodyPr/>
        <a:lstStyle/>
        <a:p>
          <a:pPr rtl="0"/>
          <a:r>
            <a:rPr lang="ru-RU" dirty="0" smtClean="0"/>
            <a:t>T-SQL Стек выполнения</a:t>
          </a:r>
          <a:endParaRPr lang="en-US" dirty="0"/>
        </a:p>
      </dgm:t>
    </dgm:pt>
    <dgm:pt modelId="{0ECA7C29-0B98-49DD-96D3-77B163D688A3}" type="parTrans" cxnId="{45AB1402-E46D-48C4-9927-2E3AE065BF97}">
      <dgm:prSet/>
      <dgm:spPr/>
      <dgm:t>
        <a:bodyPr/>
        <a:lstStyle/>
        <a:p>
          <a:endParaRPr lang="ru-RU"/>
        </a:p>
      </dgm:t>
    </dgm:pt>
    <dgm:pt modelId="{C8EA50DC-ADE7-4276-A1F6-B34058B6F47D}" type="sibTrans" cxnId="{45AB1402-E46D-48C4-9927-2E3AE065BF97}">
      <dgm:prSet/>
      <dgm:spPr/>
      <dgm:t>
        <a:bodyPr/>
        <a:lstStyle/>
        <a:p>
          <a:endParaRPr lang="ru-RU"/>
        </a:p>
      </dgm:t>
    </dgm:pt>
    <dgm:pt modelId="{09FB9C96-94F3-4EF9-8DDF-3CA905C00478}" type="pres">
      <dgm:prSet presAssocID="{6FBDCAAF-F9FE-43CE-935D-3128D3EB55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8A3907-EC8B-471C-9B67-53DEA7F5FF2B}" type="pres">
      <dgm:prSet presAssocID="{20BD990E-D831-4E54-B379-ECFC5FD2BB26}" presName="parentLin" presStyleCnt="0"/>
      <dgm:spPr/>
      <dgm:t>
        <a:bodyPr/>
        <a:lstStyle/>
        <a:p>
          <a:endParaRPr lang="en-US"/>
        </a:p>
      </dgm:t>
    </dgm:pt>
    <dgm:pt modelId="{FC4620CF-FCF8-43AA-A340-469A47B9374A}" type="pres">
      <dgm:prSet presAssocID="{20BD990E-D831-4E54-B379-ECFC5FD2BB26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281005B5-4C92-41B1-B025-927693C082D4}" type="pres">
      <dgm:prSet presAssocID="{20BD990E-D831-4E54-B379-ECFC5FD2BB2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1CA03-94B6-4FC2-A414-5A16FB39FB20}" type="pres">
      <dgm:prSet presAssocID="{20BD990E-D831-4E54-B379-ECFC5FD2BB26}" presName="negativeSpace" presStyleCnt="0"/>
      <dgm:spPr/>
      <dgm:t>
        <a:bodyPr/>
        <a:lstStyle/>
        <a:p>
          <a:endParaRPr lang="en-US"/>
        </a:p>
      </dgm:t>
    </dgm:pt>
    <dgm:pt modelId="{9F625602-FEA6-4EE4-B749-3833036571AA}" type="pres">
      <dgm:prSet presAssocID="{20BD990E-D831-4E54-B379-ECFC5FD2BB26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9E647-3DD2-4659-A568-BEB35E4EBD49}" type="pres">
      <dgm:prSet presAssocID="{8FA4692A-4EE4-4E65-9A5C-3D479B203064}" presName="spaceBetweenRectangles" presStyleCnt="0"/>
      <dgm:spPr/>
      <dgm:t>
        <a:bodyPr/>
        <a:lstStyle/>
        <a:p>
          <a:endParaRPr lang="en-US"/>
        </a:p>
      </dgm:t>
    </dgm:pt>
    <dgm:pt modelId="{1A93864A-08FA-4B0D-9309-32D089437675}" type="pres">
      <dgm:prSet presAssocID="{AFED7379-DE65-4559-A765-35E226819109}" presName="parentLin" presStyleCnt="0"/>
      <dgm:spPr/>
    </dgm:pt>
    <dgm:pt modelId="{C304F176-56A1-4036-A82E-83C56E7D3D96}" type="pres">
      <dgm:prSet presAssocID="{AFED7379-DE65-4559-A765-35E22681910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DE211A1-114F-4BA3-BDB8-AD921E53697B}" type="pres">
      <dgm:prSet presAssocID="{AFED7379-DE65-4559-A765-35E22681910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E8FA58-A317-4BE2-BA71-EE7B254F08EB}" type="pres">
      <dgm:prSet presAssocID="{AFED7379-DE65-4559-A765-35E226819109}" presName="negativeSpace" presStyleCnt="0"/>
      <dgm:spPr/>
    </dgm:pt>
    <dgm:pt modelId="{D9FE9F7E-AC13-4270-8B22-82F2B6E36862}" type="pres">
      <dgm:prSet presAssocID="{AFED7379-DE65-4559-A765-35E226819109}" presName="childText" presStyleLbl="conFgAcc1" presStyleIdx="1" presStyleCnt="5">
        <dgm:presLayoutVars>
          <dgm:bulletEnabled val="1"/>
        </dgm:presLayoutVars>
      </dgm:prSet>
      <dgm:spPr/>
    </dgm:pt>
    <dgm:pt modelId="{2884A709-9D55-47C0-B5F5-41E418899267}" type="pres">
      <dgm:prSet presAssocID="{FB13966A-2CEE-4E8F-A826-A895487B7C8B}" presName="spaceBetweenRectangles" presStyleCnt="0"/>
      <dgm:spPr/>
    </dgm:pt>
    <dgm:pt modelId="{C336036C-8D96-4253-AEA7-140FCAB82DF9}" type="pres">
      <dgm:prSet presAssocID="{C0AC49F1-32FA-47C2-80EE-6B4ED6EEA2D5}" presName="parentLin" presStyleCnt="0"/>
      <dgm:spPr/>
    </dgm:pt>
    <dgm:pt modelId="{D93895BC-7D12-4136-B020-2CD680ADCDBB}" type="pres">
      <dgm:prSet presAssocID="{C0AC49F1-32FA-47C2-80EE-6B4ED6EEA2D5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74E9EB22-B824-42CC-9F3E-E814DB7FCED1}" type="pres">
      <dgm:prSet presAssocID="{C0AC49F1-32FA-47C2-80EE-6B4ED6EEA2D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823871-AFB6-4F5C-A9AF-171B4633F61B}" type="pres">
      <dgm:prSet presAssocID="{C0AC49F1-32FA-47C2-80EE-6B4ED6EEA2D5}" presName="negativeSpace" presStyleCnt="0"/>
      <dgm:spPr/>
    </dgm:pt>
    <dgm:pt modelId="{6DE2095C-C86F-4C77-806C-76FF92614782}" type="pres">
      <dgm:prSet presAssocID="{C0AC49F1-32FA-47C2-80EE-6B4ED6EEA2D5}" presName="childText" presStyleLbl="conFgAcc1" presStyleIdx="2" presStyleCnt="5">
        <dgm:presLayoutVars>
          <dgm:bulletEnabled val="1"/>
        </dgm:presLayoutVars>
      </dgm:prSet>
      <dgm:spPr/>
    </dgm:pt>
    <dgm:pt modelId="{8CC8A554-8934-4112-A489-7E027B4FE6DE}" type="pres">
      <dgm:prSet presAssocID="{754A0BFC-70E8-45DB-AD70-8FB623CEF987}" presName="spaceBetweenRectangles" presStyleCnt="0"/>
      <dgm:spPr/>
    </dgm:pt>
    <dgm:pt modelId="{04C07934-C433-4409-A256-47473C45F5A1}" type="pres">
      <dgm:prSet presAssocID="{837B8394-99DB-48BF-860E-3B8DBB7019EE}" presName="parentLin" presStyleCnt="0"/>
      <dgm:spPr/>
    </dgm:pt>
    <dgm:pt modelId="{00B73000-B05A-41B2-971B-C4E4B11CC3CE}" type="pres">
      <dgm:prSet presAssocID="{837B8394-99DB-48BF-860E-3B8DBB7019EE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223AB846-13D6-4E76-82F0-43230532A646}" type="pres">
      <dgm:prSet presAssocID="{837B8394-99DB-48BF-860E-3B8DBB7019E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58893-E7CE-491B-A373-2D1D7CE7E844}" type="pres">
      <dgm:prSet presAssocID="{837B8394-99DB-48BF-860E-3B8DBB7019EE}" presName="negativeSpace" presStyleCnt="0"/>
      <dgm:spPr/>
    </dgm:pt>
    <dgm:pt modelId="{A13B6D12-E1DC-49CD-A18F-A6856526D11E}" type="pres">
      <dgm:prSet presAssocID="{837B8394-99DB-48BF-860E-3B8DBB7019EE}" presName="childText" presStyleLbl="conFgAcc1" presStyleIdx="3" presStyleCnt="5">
        <dgm:presLayoutVars>
          <dgm:bulletEnabled val="1"/>
        </dgm:presLayoutVars>
      </dgm:prSet>
      <dgm:spPr/>
    </dgm:pt>
    <dgm:pt modelId="{E1D301A5-F111-45C2-9859-6137EBE6DB4C}" type="pres">
      <dgm:prSet presAssocID="{50139EC0-2B25-4FC3-A09D-90564FDA7D7B}" presName="spaceBetweenRectangles" presStyleCnt="0"/>
      <dgm:spPr/>
    </dgm:pt>
    <dgm:pt modelId="{95F25887-FD61-4B03-9A30-BD09C0BE0986}" type="pres">
      <dgm:prSet presAssocID="{5A29B923-9D13-4903-B8E4-565B3AEAE51A}" presName="parentLin" presStyleCnt="0"/>
      <dgm:spPr/>
    </dgm:pt>
    <dgm:pt modelId="{BF9CFD3D-FCCB-460C-8B69-32BA7B3DC70C}" type="pres">
      <dgm:prSet presAssocID="{5A29B923-9D13-4903-B8E4-565B3AEAE51A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866D0254-9B92-4360-BADE-FDA5923EE149}" type="pres">
      <dgm:prSet presAssocID="{5A29B923-9D13-4903-B8E4-565B3AEAE51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CC981-562B-4276-9C2D-DBFE10FDBFEE}" type="pres">
      <dgm:prSet presAssocID="{5A29B923-9D13-4903-B8E4-565B3AEAE51A}" presName="negativeSpace" presStyleCnt="0"/>
      <dgm:spPr/>
    </dgm:pt>
    <dgm:pt modelId="{D4A307BC-1033-4033-A402-8C31BECC724E}" type="pres">
      <dgm:prSet presAssocID="{5A29B923-9D13-4903-B8E4-565B3AEAE51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3ABCDD4-B6BF-4390-9181-5621DD8C761E}" srcId="{6FBDCAAF-F9FE-43CE-935D-3128D3EB5508}" destId="{AFED7379-DE65-4559-A765-35E226819109}" srcOrd="1" destOrd="0" parTransId="{6F1809F6-1181-4A94-9CE0-FEE6DB996EA9}" sibTransId="{FB13966A-2CEE-4E8F-A826-A895487B7C8B}"/>
    <dgm:cxn modelId="{1086AF9F-C7BA-4DE5-BC5C-18BD77213C9F}" srcId="{6FBDCAAF-F9FE-43CE-935D-3128D3EB5508}" destId="{837B8394-99DB-48BF-860E-3B8DBB7019EE}" srcOrd="3" destOrd="0" parTransId="{FE0424D9-98DB-4DF4-B177-61B1CC59A8AB}" sibTransId="{50139EC0-2B25-4FC3-A09D-90564FDA7D7B}"/>
    <dgm:cxn modelId="{7288F0A6-D1C3-4780-852F-17243570243B}" type="presOf" srcId="{5A29B923-9D13-4903-B8E4-565B3AEAE51A}" destId="{866D0254-9B92-4360-BADE-FDA5923EE149}" srcOrd="1" destOrd="0" presId="urn:microsoft.com/office/officeart/2005/8/layout/list1"/>
    <dgm:cxn modelId="{3357FB09-6D06-4630-84C9-2CCAA150F4CC}" type="presOf" srcId="{837B8394-99DB-48BF-860E-3B8DBB7019EE}" destId="{00B73000-B05A-41B2-971B-C4E4B11CC3CE}" srcOrd="0" destOrd="0" presId="urn:microsoft.com/office/officeart/2005/8/layout/list1"/>
    <dgm:cxn modelId="{A15AAC20-B5C0-4B1B-89DC-4C443FD6CFE0}" type="presOf" srcId="{5A29B923-9D13-4903-B8E4-565B3AEAE51A}" destId="{BF9CFD3D-FCCB-460C-8B69-32BA7B3DC70C}" srcOrd="0" destOrd="0" presId="urn:microsoft.com/office/officeart/2005/8/layout/list1"/>
    <dgm:cxn modelId="{45AB1402-E46D-48C4-9927-2E3AE065BF97}" srcId="{6FBDCAAF-F9FE-43CE-935D-3128D3EB5508}" destId="{5A29B923-9D13-4903-B8E4-565B3AEAE51A}" srcOrd="4" destOrd="0" parTransId="{0ECA7C29-0B98-49DD-96D3-77B163D688A3}" sibTransId="{C8EA50DC-ADE7-4276-A1F6-B34058B6F47D}"/>
    <dgm:cxn modelId="{A0830127-CF34-4622-BC3E-86AD50025171}" type="presOf" srcId="{C0AC49F1-32FA-47C2-80EE-6B4ED6EEA2D5}" destId="{D93895BC-7D12-4136-B020-2CD680ADCDBB}" srcOrd="0" destOrd="0" presId="urn:microsoft.com/office/officeart/2005/8/layout/list1"/>
    <dgm:cxn modelId="{C119D880-3181-46D8-9569-F2AA50F0BF20}" type="presOf" srcId="{AFED7379-DE65-4559-A765-35E226819109}" destId="{6DE211A1-114F-4BA3-BDB8-AD921E53697B}" srcOrd="1" destOrd="0" presId="urn:microsoft.com/office/officeart/2005/8/layout/list1"/>
    <dgm:cxn modelId="{2BCC02C2-311F-4432-BEA7-232ABF6EB6C5}" type="presOf" srcId="{20BD990E-D831-4E54-B379-ECFC5FD2BB26}" destId="{281005B5-4C92-41B1-B025-927693C082D4}" srcOrd="1" destOrd="0" presId="urn:microsoft.com/office/officeart/2005/8/layout/list1"/>
    <dgm:cxn modelId="{AD76B024-0B6E-4A52-B43A-153830BF8B3D}" srcId="{6FBDCAAF-F9FE-43CE-935D-3128D3EB5508}" destId="{C0AC49F1-32FA-47C2-80EE-6B4ED6EEA2D5}" srcOrd="2" destOrd="0" parTransId="{72BFC6A4-F6D8-4D77-8088-0EB6782573C0}" sibTransId="{754A0BFC-70E8-45DB-AD70-8FB623CEF987}"/>
    <dgm:cxn modelId="{0637C5F5-40D7-4732-983E-DAD205CE2518}" type="presOf" srcId="{20BD990E-D831-4E54-B379-ECFC5FD2BB26}" destId="{FC4620CF-FCF8-43AA-A340-469A47B9374A}" srcOrd="0" destOrd="0" presId="urn:microsoft.com/office/officeart/2005/8/layout/list1"/>
    <dgm:cxn modelId="{763A88E9-D5E7-4F72-8FA8-D3422914E159}" type="presOf" srcId="{AFED7379-DE65-4559-A765-35E226819109}" destId="{C304F176-56A1-4036-A82E-83C56E7D3D96}" srcOrd="0" destOrd="0" presId="urn:microsoft.com/office/officeart/2005/8/layout/list1"/>
    <dgm:cxn modelId="{DBF510E4-14EF-474D-8BF2-F4A6E8F17429}" type="presOf" srcId="{837B8394-99DB-48BF-860E-3B8DBB7019EE}" destId="{223AB846-13D6-4E76-82F0-43230532A646}" srcOrd="1" destOrd="0" presId="urn:microsoft.com/office/officeart/2005/8/layout/list1"/>
    <dgm:cxn modelId="{E0F46814-76AF-435E-8CD1-ED855DFE44BE}" type="presOf" srcId="{6FBDCAAF-F9FE-43CE-935D-3128D3EB5508}" destId="{09FB9C96-94F3-4EF9-8DDF-3CA905C00478}" srcOrd="0" destOrd="0" presId="urn:microsoft.com/office/officeart/2005/8/layout/list1"/>
    <dgm:cxn modelId="{0BD31359-EBBA-45F6-9F8B-DD8E8718C80F}" type="presOf" srcId="{C0AC49F1-32FA-47C2-80EE-6B4ED6EEA2D5}" destId="{74E9EB22-B824-42CC-9F3E-E814DB7FCED1}" srcOrd="1" destOrd="0" presId="urn:microsoft.com/office/officeart/2005/8/layout/list1"/>
    <dgm:cxn modelId="{B9A17CDE-75E4-4A52-8B40-09C623BD9325}" srcId="{6FBDCAAF-F9FE-43CE-935D-3128D3EB5508}" destId="{20BD990E-D831-4E54-B379-ECFC5FD2BB26}" srcOrd="0" destOrd="0" parTransId="{962B5607-DFE2-4195-ABE5-B9EC88056914}" sibTransId="{8FA4692A-4EE4-4E65-9A5C-3D479B203064}"/>
    <dgm:cxn modelId="{327394D3-E216-485C-8BA2-D5511F422BC8}" type="presParOf" srcId="{09FB9C96-94F3-4EF9-8DDF-3CA905C00478}" destId="{E18A3907-EC8B-471C-9B67-53DEA7F5FF2B}" srcOrd="0" destOrd="0" presId="urn:microsoft.com/office/officeart/2005/8/layout/list1"/>
    <dgm:cxn modelId="{0952DB63-D760-4C95-9E7F-202531600A7E}" type="presParOf" srcId="{E18A3907-EC8B-471C-9B67-53DEA7F5FF2B}" destId="{FC4620CF-FCF8-43AA-A340-469A47B9374A}" srcOrd="0" destOrd="0" presId="urn:microsoft.com/office/officeart/2005/8/layout/list1"/>
    <dgm:cxn modelId="{2777E972-2F54-432B-9724-E3E630575825}" type="presParOf" srcId="{E18A3907-EC8B-471C-9B67-53DEA7F5FF2B}" destId="{281005B5-4C92-41B1-B025-927693C082D4}" srcOrd="1" destOrd="0" presId="urn:microsoft.com/office/officeart/2005/8/layout/list1"/>
    <dgm:cxn modelId="{67FCBC49-0203-42CF-B20B-F08CBFF792E7}" type="presParOf" srcId="{09FB9C96-94F3-4EF9-8DDF-3CA905C00478}" destId="{4C41CA03-94B6-4FC2-A414-5A16FB39FB20}" srcOrd="1" destOrd="0" presId="urn:microsoft.com/office/officeart/2005/8/layout/list1"/>
    <dgm:cxn modelId="{03A4D53C-55E4-4927-AA54-BD7BCCB6DA6A}" type="presParOf" srcId="{09FB9C96-94F3-4EF9-8DDF-3CA905C00478}" destId="{9F625602-FEA6-4EE4-B749-3833036571AA}" srcOrd="2" destOrd="0" presId="urn:microsoft.com/office/officeart/2005/8/layout/list1"/>
    <dgm:cxn modelId="{2A343C7A-AEDC-4DF7-89D6-06133FF1EA2C}" type="presParOf" srcId="{09FB9C96-94F3-4EF9-8DDF-3CA905C00478}" destId="{12B9E647-3DD2-4659-A568-BEB35E4EBD49}" srcOrd="3" destOrd="0" presId="urn:microsoft.com/office/officeart/2005/8/layout/list1"/>
    <dgm:cxn modelId="{CF9A8F7F-0FCE-4AC5-8254-579154FEDFF4}" type="presParOf" srcId="{09FB9C96-94F3-4EF9-8DDF-3CA905C00478}" destId="{1A93864A-08FA-4B0D-9309-32D089437675}" srcOrd="4" destOrd="0" presId="urn:microsoft.com/office/officeart/2005/8/layout/list1"/>
    <dgm:cxn modelId="{E4421E58-3AF2-430C-AFD0-4D88FC682B9B}" type="presParOf" srcId="{1A93864A-08FA-4B0D-9309-32D089437675}" destId="{C304F176-56A1-4036-A82E-83C56E7D3D96}" srcOrd="0" destOrd="0" presId="urn:microsoft.com/office/officeart/2005/8/layout/list1"/>
    <dgm:cxn modelId="{6A946940-196D-448A-937C-ADA0083DE011}" type="presParOf" srcId="{1A93864A-08FA-4B0D-9309-32D089437675}" destId="{6DE211A1-114F-4BA3-BDB8-AD921E53697B}" srcOrd="1" destOrd="0" presId="urn:microsoft.com/office/officeart/2005/8/layout/list1"/>
    <dgm:cxn modelId="{E63F8B0C-7015-452F-96AD-DF3169E5372B}" type="presParOf" srcId="{09FB9C96-94F3-4EF9-8DDF-3CA905C00478}" destId="{D2E8FA58-A317-4BE2-BA71-EE7B254F08EB}" srcOrd="5" destOrd="0" presId="urn:microsoft.com/office/officeart/2005/8/layout/list1"/>
    <dgm:cxn modelId="{80A0715B-A631-4518-9C97-6FC80DFAF580}" type="presParOf" srcId="{09FB9C96-94F3-4EF9-8DDF-3CA905C00478}" destId="{D9FE9F7E-AC13-4270-8B22-82F2B6E36862}" srcOrd="6" destOrd="0" presId="urn:microsoft.com/office/officeart/2005/8/layout/list1"/>
    <dgm:cxn modelId="{74FE5D30-70BA-4482-82F7-D76F89A0AC44}" type="presParOf" srcId="{09FB9C96-94F3-4EF9-8DDF-3CA905C00478}" destId="{2884A709-9D55-47C0-B5F5-41E418899267}" srcOrd="7" destOrd="0" presId="urn:microsoft.com/office/officeart/2005/8/layout/list1"/>
    <dgm:cxn modelId="{D6402CCF-DCDC-4485-BA86-DA623600164E}" type="presParOf" srcId="{09FB9C96-94F3-4EF9-8DDF-3CA905C00478}" destId="{C336036C-8D96-4253-AEA7-140FCAB82DF9}" srcOrd="8" destOrd="0" presId="urn:microsoft.com/office/officeart/2005/8/layout/list1"/>
    <dgm:cxn modelId="{8AE7D286-1841-4BCB-8E98-4E1A1D01AB03}" type="presParOf" srcId="{C336036C-8D96-4253-AEA7-140FCAB82DF9}" destId="{D93895BC-7D12-4136-B020-2CD680ADCDBB}" srcOrd="0" destOrd="0" presId="urn:microsoft.com/office/officeart/2005/8/layout/list1"/>
    <dgm:cxn modelId="{1BCAD756-D641-418D-AB97-2BFE5BDAAB07}" type="presParOf" srcId="{C336036C-8D96-4253-AEA7-140FCAB82DF9}" destId="{74E9EB22-B824-42CC-9F3E-E814DB7FCED1}" srcOrd="1" destOrd="0" presId="urn:microsoft.com/office/officeart/2005/8/layout/list1"/>
    <dgm:cxn modelId="{9D2A321D-2ABC-4D85-A998-DDDB14FC3B87}" type="presParOf" srcId="{09FB9C96-94F3-4EF9-8DDF-3CA905C00478}" destId="{8B823871-AFB6-4F5C-A9AF-171B4633F61B}" srcOrd="9" destOrd="0" presId="urn:microsoft.com/office/officeart/2005/8/layout/list1"/>
    <dgm:cxn modelId="{DAFE19A4-5E31-4A42-8015-99451E4A5C9A}" type="presParOf" srcId="{09FB9C96-94F3-4EF9-8DDF-3CA905C00478}" destId="{6DE2095C-C86F-4C77-806C-76FF92614782}" srcOrd="10" destOrd="0" presId="urn:microsoft.com/office/officeart/2005/8/layout/list1"/>
    <dgm:cxn modelId="{BC70BD80-1B83-42E0-AF88-B2674C421C85}" type="presParOf" srcId="{09FB9C96-94F3-4EF9-8DDF-3CA905C00478}" destId="{8CC8A554-8934-4112-A489-7E027B4FE6DE}" srcOrd="11" destOrd="0" presId="urn:microsoft.com/office/officeart/2005/8/layout/list1"/>
    <dgm:cxn modelId="{FE6AF87B-613D-4C4E-BE91-82ACB0A89DA6}" type="presParOf" srcId="{09FB9C96-94F3-4EF9-8DDF-3CA905C00478}" destId="{04C07934-C433-4409-A256-47473C45F5A1}" srcOrd="12" destOrd="0" presId="urn:microsoft.com/office/officeart/2005/8/layout/list1"/>
    <dgm:cxn modelId="{7953E6C1-0CC2-491F-B6CB-4353DE9EF974}" type="presParOf" srcId="{04C07934-C433-4409-A256-47473C45F5A1}" destId="{00B73000-B05A-41B2-971B-C4E4B11CC3CE}" srcOrd="0" destOrd="0" presId="urn:microsoft.com/office/officeart/2005/8/layout/list1"/>
    <dgm:cxn modelId="{76E0E923-318B-4EBC-AD90-F112B4BDA94C}" type="presParOf" srcId="{04C07934-C433-4409-A256-47473C45F5A1}" destId="{223AB846-13D6-4E76-82F0-43230532A646}" srcOrd="1" destOrd="0" presId="urn:microsoft.com/office/officeart/2005/8/layout/list1"/>
    <dgm:cxn modelId="{5281C29C-57E9-43A0-8696-575816E9F078}" type="presParOf" srcId="{09FB9C96-94F3-4EF9-8DDF-3CA905C00478}" destId="{8A458893-E7CE-491B-A373-2D1D7CE7E844}" srcOrd="13" destOrd="0" presId="urn:microsoft.com/office/officeart/2005/8/layout/list1"/>
    <dgm:cxn modelId="{6872932D-5747-40F9-90D2-59ADC62C7C9B}" type="presParOf" srcId="{09FB9C96-94F3-4EF9-8DDF-3CA905C00478}" destId="{A13B6D12-E1DC-49CD-A18F-A6856526D11E}" srcOrd="14" destOrd="0" presId="urn:microsoft.com/office/officeart/2005/8/layout/list1"/>
    <dgm:cxn modelId="{D3166C16-AC3C-4FD1-9783-0A3E516DD1AD}" type="presParOf" srcId="{09FB9C96-94F3-4EF9-8DDF-3CA905C00478}" destId="{E1D301A5-F111-45C2-9859-6137EBE6DB4C}" srcOrd="15" destOrd="0" presId="urn:microsoft.com/office/officeart/2005/8/layout/list1"/>
    <dgm:cxn modelId="{13DA9061-9DF9-459F-9EF3-82D2785FBC5D}" type="presParOf" srcId="{09FB9C96-94F3-4EF9-8DDF-3CA905C00478}" destId="{95F25887-FD61-4B03-9A30-BD09C0BE0986}" srcOrd="16" destOrd="0" presId="urn:microsoft.com/office/officeart/2005/8/layout/list1"/>
    <dgm:cxn modelId="{F076E21C-7DBA-4E39-AD22-C44CBC987A6F}" type="presParOf" srcId="{95F25887-FD61-4B03-9A30-BD09C0BE0986}" destId="{BF9CFD3D-FCCB-460C-8B69-32BA7B3DC70C}" srcOrd="0" destOrd="0" presId="urn:microsoft.com/office/officeart/2005/8/layout/list1"/>
    <dgm:cxn modelId="{B873B4B9-EE74-4DD5-8F68-4718D40EC728}" type="presParOf" srcId="{95F25887-FD61-4B03-9A30-BD09C0BE0986}" destId="{866D0254-9B92-4360-BADE-FDA5923EE149}" srcOrd="1" destOrd="0" presId="urn:microsoft.com/office/officeart/2005/8/layout/list1"/>
    <dgm:cxn modelId="{B5C881CE-1E8B-4447-AB42-27908128D3C2}" type="presParOf" srcId="{09FB9C96-94F3-4EF9-8DDF-3CA905C00478}" destId="{3B5CC981-562B-4276-9C2D-DBFE10FDBFEE}" srcOrd="17" destOrd="0" presId="urn:microsoft.com/office/officeart/2005/8/layout/list1"/>
    <dgm:cxn modelId="{B8B39665-A1BA-495D-8F06-082EBED60A4F}" type="presParOf" srcId="{09FB9C96-94F3-4EF9-8DDF-3CA905C00478}" destId="{D4A307BC-1033-4033-A402-8C31BECC724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DC1654-48B7-4072-ADEC-E97E67611E53}" type="doc">
      <dgm:prSet loTypeId="urn:microsoft.com/office/officeart/2005/8/layout/vList4#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6018E0-AA73-4EA4-83E5-472AC336BDCD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aseline="0" dirty="0" smtClean="0">
              <a:solidFill>
                <a:srgbClr val="002060"/>
              </a:solidFill>
            </a:rPr>
            <a:t>Windows Security Log</a:t>
          </a:r>
          <a:endParaRPr lang="en-US" baseline="0" dirty="0">
            <a:solidFill>
              <a:srgbClr val="002060"/>
            </a:solidFill>
          </a:endParaRPr>
        </a:p>
      </dgm:t>
    </dgm:pt>
    <dgm:pt modelId="{A2239BF8-6713-4E16-ABAA-4BD88BF6CD62}" type="parTrans" cxnId="{372E93C2-5F5A-439E-B9D7-20DCC2E1F3B2}">
      <dgm:prSet/>
      <dgm:spPr/>
      <dgm:t>
        <a:bodyPr/>
        <a:lstStyle/>
        <a:p>
          <a:endParaRPr lang="en-US"/>
        </a:p>
      </dgm:t>
    </dgm:pt>
    <dgm:pt modelId="{1841FB43-D863-4DD0-9F1C-9B7C50450697}" type="sibTrans" cxnId="{372E93C2-5F5A-439E-B9D7-20DCC2E1F3B2}">
      <dgm:prSet/>
      <dgm:spPr/>
      <dgm:t>
        <a:bodyPr/>
        <a:lstStyle/>
        <a:p>
          <a:endParaRPr lang="en-US"/>
        </a:p>
      </dgm:t>
    </dgm:pt>
    <dgm:pt modelId="{10F707FE-D563-468C-9463-4B83A9089FB6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aseline="0" dirty="0" smtClean="0">
              <a:solidFill>
                <a:srgbClr val="002060"/>
              </a:solidFill>
            </a:rPr>
            <a:t>DBA </a:t>
          </a:r>
          <a:r>
            <a:rPr lang="ru-RU" baseline="0" dirty="0" smtClean="0">
              <a:solidFill>
                <a:srgbClr val="002060"/>
              </a:solidFill>
            </a:rPr>
            <a:t>не может очистить журнал </a:t>
          </a:r>
          <a:r>
            <a:rPr lang="en-US" baseline="0" dirty="0" smtClean="0">
              <a:solidFill>
                <a:srgbClr val="002060"/>
              </a:solidFill>
            </a:rPr>
            <a:t>(</a:t>
          </a:r>
          <a:r>
            <a:rPr lang="ru-RU" baseline="0" dirty="0" smtClean="0">
              <a:solidFill>
                <a:srgbClr val="002060"/>
              </a:solidFill>
            </a:rPr>
            <a:t>если он не </a:t>
          </a:r>
          <a:r>
            <a:rPr lang="en-US" baseline="0" dirty="0" smtClean="0">
              <a:solidFill>
                <a:srgbClr val="002060"/>
              </a:solidFill>
            </a:rPr>
            <a:t>Administrator</a:t>
          </a:r>
          <a:r>
            <a:rPr lang="ru-RU" baseline="0" dirty="0" smtClean="0">
              <a:solidFill>
                <a:srgbClr val="002060"/>
              </a:solidFill>
            </a:rPr>
            <a:t> на сервере</a:t>
          </a:r>
          <a:r>
            <a:rPr lang="en-US" baseline="0" dirty="0" smtClean="0">
              <a:solidFill>
                <a:srgbClr val="002060"/>
              </a:solidFill>
            </a:rPr>
            <a:t>)</a:t>
          </a:r>
          <a:endParaRPr lang="en-US" baseline="0" dirty="0">
            <a:solidFill>
              <a:srgbClr val="002060"/>
            </a:solidFill>
          </a:endParaRPr>
        </a:p>
      </dgm:t>
    </dgm:pt>
    <dgm:pt modelId="{4EE68AAE-BC8D-43C0-ABE6-A35685740ED2}" type="parTrans" cxnId="{AAB54FAA-889A-4325-B664-9C741AA7C0A8}">
      <dgm:prSet/>
      <dgm:spPr/>
      <dgm:t>
        <a:bodyPr/>
        <a:lstStyle/>
        <a:p>
          <a:endParaRPr lang="en-US"/>
        </a:p>
      </dgm:t>
    </dgm:pt>
    <dgm:pt modelId="{C01EA748-4B59-4ED6-BDF9-4939906C6813}" type="sibTrans" cxnId="{AAB54FAA-889A-4325-B664-9C741AA7C0A8}">
      <dgm:prSet/>
      <dgm:spPr/>
      <dgm:t>
        <a:bodyPr/>
        <a:lstStyle/>
        <a:p>
          <a:endParaRPr lang="en-US"/>
        </a:p>
      </dgm:t>
    </dgm:pt>
    <dgm:pt modelId="{EAAF7DD9-7BD5-4171-B9F9-97C5E63C03F2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Копирование журналов аудита в безопасное место</a:t>
          </a:r>
          <a:endParaRPr lang="en-US" baseline="0" dirty="0">
            <a:solidFill>
              <a:srgbClr val="002060"/>
            </a:solidFill>
          </a:endParaRPr>
        </a:p>
      </dgm:t>
    </dgm:pt>
    <dgm:pt modelId="{FF2901F8-B88D-484A-A07C-7B5FA397015B}" type="parTrans" cxnId="{48928924-8D10-4027-A671-BCA98DDF3C0B}">
      <dgm:prSet/>
      <dgm:spPr/>
      <dgm:t>
        <a:bodyPr/>
        <a:lstStyle/>
        <a:p>
          <a:endParaRPr lang="en-US"/>
        </a:p>
      </dgm:t>
    </dgm:pt>
    <dgm:pt modelId="{20756EEE-FEE5-4DE0-804C-0B617385CA45}" type="sibTrans" cxnId="{48928924-8D10-4027-A671-BCA98DDF3C0B}">
      <dgm:prSet/>
      <dgm:spPr/>
      <dgm:t>
        <a:bodyPr/>
        <a:lstStyle/>
        <a:p>
          <a:endParaRPr lang="en-US"/>
        </a:p>
      </dgm:t>
    </dgm:pt>
    <dgm:pt modelId="{A250F1F4-D1ED-4FDC-B7A7-AB112E6D50F0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Папка или «шара» может быть закрыта от </a:t>
          </a:r>
          <a:r>
            <a:rPr lang="en-US" baseline="0" dirty="0" smtClean="0">
              <a:solidFill>
                <a:srgbClr val="002060"/>
              </a:solidFill>
            </a:rPr>
            <a:t>DBA</a:t>
          </a:r>
          <a:endParaRPr lang="en-US" baseline="0" dirty="0">
            <a:solidFill>
              <a:srgbClr val="002060"/>
            </a:solidFill>
          </a:endParaRPr>
        </a:p>
      </dgm:t>
    </dgm:pt>
    <dgm:pt modelId="{49A7A7B1-C215-44B3-B049-CEAEF93D7CD3}" type="parTrans" cxnId="{94A6532E-F851-4F9D-B294-031D8FEF6066}">
      <dgm:prSet/>
      <dgm:spPr/>
      <dgm:t>
        <a:bodyPr/>
        <a:lstStyle/>
        <a:p>
          <a:endParaRPr lang="en-US"/>
        </a:p>
      </dgm:t>
    </dgm:pt>
    <dgm:pt modelId="{EF7DC265-469C-4FDF-8747-0130B3927D38}" type="sibTrans" cxnId="{94A6532E-F851-4F9D-B294-031D8FEF6066}">
      <dgm:prSet/>
      <dgm:spPr/>
      <dgm:t>
        <a:bodyPr/>
        <a:lstStyle/>
        <a:p>
          <a:endParaRPr lang="en-US"/>
        </a:p>
      </dgm:t>
    </dgm:pt>
    <dgm:pt modelId="{4234B064-265E-41DB-B2D0-1AA4F8D48681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Журналы аудита доступны только на чтение, когда аудит активен</a:t>
          </a:r>
          <a:endParaRPr lang="en-US" baseline="0" dirty="0">
            <a:solidFill>
              <a:srgbClr val="002060"/>
            </a:solidFill>
          </a:endParaRPr>
        </a:p>
      </dgm:t>
    </dgm:pt>
    <dgm:pt modelId="{0071702F-0469-4579-B256-041F464965BE}" type="parTrans" cxnId="{1F444829-599B-42F4-9423-ADDDE62C18D4}">
      <dgm:prSet/>
      <dgm:spPr/>
      <dgm:t>
        <a:bodyPr/>
        <a:lstStyle/>
        <a:p>
          <a:endParaRPr lang="en-US"/>
        </a:p>
      </dgm:t>
    </dgm:pt>
    <dgm:pt modelId="{A1E20674-86FD-4B44-9F0F-A16188DA0FF5}" type="sibTrans" cxnId="{1F444829-599B-42F4-9423-ADDDE62C18D4}">
      <dgm:prSet/>
      <dgm:spPr/>
      <dgm:t>
        <a:bodyPr/>
        <a:lstStyle/>
        <a:p>
          <a:endParaRPr lang="en-US"/>
        </a:p>
      </dgm:t>
    </dgm:pt>
    <dgm:pt modelId="{223EE544-25AD-4262-9CCC-859931D845A0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aseline="0" dirty="0" smtClean="0">
              <a:solidFill>
                <a:srgbClr val="002060"/>
              </a:solidFill>
            </a:rPr>
            <a:t>“Tamper-proof” log (</a:t>
          </a:r>
          <a:r>
            <a:rPr lang="ru-RU" baseline="0" dirty="0" smtClean="0">
              <a:solidFill>
                <a:srgbClr val="002060"/>
              </a:solidFill>
            </a:rPr>
            <a:t>защищённый журнал</a:t>
          </a:r>
          <a:r>
            <a:rPr lang="en-US" baseline="0" dirty="0" smtClean="0">
              <a:solidFill>
                <a:srgbClr val="002060"/>
              </a:solidFill>
            </a:rPr>
            <a:t>)</a:t>
          </a:r>
          <a:endParaRPr lang="en-US" baseline="0" dirty="0">
            <a:solidFill>
              <a:srgbClr val="002060"/>
            </a:solidFill>
          </a:endParaRPr>
        </a:p>
      </dgm:t>
    </dgm:pt>
    <dgm:pt modelId="{EBBEA528-3599-446C-B4EF-889276DF9AD1}" type="sibTrans" cxnId="{7E861001-80CC-4FDD-BA82-D02B5A74BF69}">
      <dgm:prSet/>
      <dgm:spPr/>
      <dgm:t>
        <a:bodyPr/>
        <a:lstStyle/>
        <a:p>
          <a:endParaRPr lang="en-US"/>
        </a:p>
      </dgm:t>
    </dgm:pt>
    <dgm:pt modelId="{72C70A30-029E-4120-9E84-422DEEC9E591}" type="parTrans" cxnId="{7E861001-80CC-4FDD-BA82-D02B5A74BF69}">
      <dgm:prSet/>
      <dgm:spPr/>
      <dgm:t>
        <a:bodyPr/>
        <a:lstStyle/>
        <a:p>
          <a:endParaRPr lang="en-US"/>
        </a:p>
      </dgm:t>
    </dgm:pt>
    <dgm:pt modelId="{7E534DA2-BE0B-4EAD-AF71-57F53A71D05D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aseline="0" dirty="0" smtClean="0">
              <a:solidFill>
                <a:srgbClr val="002060"/>
              </a:solidFill>
            </a:rPr>
            <a:t>System Center Operations Manager </a:t>
          </a:r>
          <a:r>
            <a:rPr lang="ru-RU" baseline="0" dirty="0" smtClean="0">
              <a:solidFill>
                <a:srgbClr val="002060"/>
              </a:solidFill>
            </a:rPr>
            <a:t>пакет</a:t>
          </a:r>
          <a:r>
            <a:rPr lang="en-US" baseline="0" dirty="0" smtClean="0">
              <a:solidFill>
                <a:srgbClr val="002060"/>
              </a:solidFill>
            </a:rPr>
            <a:t> Audit Collection Service</a:t>
          </a:r>
          <a:endParaRPr lang="en-US" baseline="0" dirty="0">
            <a:solidFill>
              <a:srgbClr val="002060"/>
            </a:solidFill>
          </a:endParaRPr>
        </a:p>
      </dgm:t>
    </dgm:pt>
    <dgm:pt modelId="{90007219-BBA0-4062-A33A-AC24ED9AAEA2}" type="parTrans" cxnId="{DDF13B60-B542-49FC-B73F-E6697487A3DD}">
      <dgm:prSet/>
      <dgm:spPr/>
      <dgm:t>
        <a:bodyPr/>
        <a:lstStyle/>
        <a:p>
          <a:endParaRPr lang="en-US"/>
        </a:p>
      </dgm:t>
    </dgm:pt>
    <dgm:pt modelId="{0C2DDC8B-7486-4314-AFD9-AA05FB408AAF}" type="sibTrans" cxnId="{DDF13B60-B542-49FC-B73F-E6697487A3DD}">
      <dgm:prSet/>
      <dgm:spPr/>
      <dgm:t>
        <a:bodyPr/>
        <a:lstStyle/>
        <a:p>
          <a:endParaRPr lang="en-US"/>
        </a:p>
      </dgm:t>
    </dgm:pt>
    <dgm:pt modelId="{0E86F9D0-47DD-4ACE-A9F5-E4E2F2BB12F7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Можно обеспечить дополнительную защиту от несанкционированного доступа путем шифрования папки</a:t>
          </a:r>
          <a:endParaRPr lang="en-US" baseline="0" dirty="0">
            <a:solidFill>
              <a:srgbClr val="002060"/>
            </a:solidFill>
          </a:endParaRPr>
        </a:p>
      </dgm:t>
    </dgm:pt>
    <dgm:pt modelId="{EDAB22F8-2F44-489E-AFB1-6B6B7E427743}" type="parTrans" cxnId="{FB37D3FC-79BC-446F-AD9A-ECBC648503E3}">
      <dgm:prSet/>
      <dgm:spPr/>
      <dgm:t>
        <a:bodyPr/>
        <a:lstStyle/>
        <a:p>
          <a:endParaRPr lang="en-US"/>
        </a:p>
      </dgm:t>
    </dgm:pt>
    <dgm:pt modelId="{0B97AED0-B30F-4B09-B336-99AE66614CCA}" type="sibTrans" cxnId="{FB37D3FC-79BC-446F-AD9A-ECBC648503E3}">
      <dgm:prSet/>
      <dgm:spPr/>
      <dgm:t>
        <a:bodyPr/>
        <a:lstStyle/>
        <a:p>
          <a:endParaRPr lang="en-US"/>
        </a:p>
      </dgm:t>
    </dgm:pt>
    <dgm:pt modelId="{5BFE9626-1D5B-41B6-9458-FDC53E7DF8AD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Комбинируйте решения</a:t>
          </a:r>
          <a:endParaRPr lang="en-US" baseline="0" dirty="0">
            <a:solidFill>
              <a:srgbClr val="002060"/>
            </a:solidFill>
          </a:endParaRPr>
        </a:p>
      </dgm:t>
    </dgm:pt>
    <dgm:pt modelId="{4646A365-04E1-47E9-AD16-77A8669C42F8}" type="parTrans" cxnId="{EEDC87DB-3B00-4F50-84DF-A2AEA805ACD0}">
      <dgm:prSet/>
      <dgm:spPr/>
      <dgm:t>
        <a:bodyPr/>
        <a:lstStyle/>
        <a:p>
          <a:endParaRPr lang="en-US"/>
        </a:p>
      </dgm:t>
    </dgm:pt>
    <dgm:pt modelId="{AE44671B-7FE4-47FF-870A-9635B9A6C176}" type="sibTrans" cxnId="{EEDC87DB-3B00-4F50-84DF-A2AEA805ACD0}">
      <dgm:prSet/>
      <dgm:spPr/>
      <dgm:t>
        <a:bodyPr/>
        <a:lstStyle/>
        <a:p>
          <a:endParaRPr lang="en-US"/>
        </a:p>
      </dgm:t>
    </dgm:pt>
    <dgm:pt modelId="{35AED910-D4F0-40A8-9D3E-320CFF74B902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Все остальные события записывайте в файл</a:t>
          </a:r>
          <a:endParaRPr lang="en-US" baseline="0" dirty="0">
            <a:solidFill>
              <a:srgbClr val="002060"/>
            </a:solidFill>
          </a:endParaRPr>
        </a:p>
      </dgm:t>
    </dgm:pt>
    <dgm:pt modelId="{A71EB024-F0C5-4BA8-970B-1E9AAA5F51D6}" type="parTrans" cxnId="{62991F2E-05C7-453E-9AA2-003F4493F062}">
      <dgm:prSet/>
      <dgm:spPr/>
      <dgm:t>
        <a:bodyPr/>
        <a:lstStyle/>
        <a:p>
          <a:endParaRPr lang="en-US"/>
        </a:p>
      </dgm:t>
    </dgm:pt>
    <dgm:pt modelId="{094CC93E-6811-4C38-91CE-0062972F4263}" type="sibTrans" cxnId="{62991F2E-05C7-453E-9AA2-003F4493F062}">
      <dgm:prSet/>
      <dgm:spPr/>
      <dgm:t>
        <a:bodyPr/>
        <a:lstStyle/>
        <a:p>
          <a:endParaRPr lang="en-US"/>
        </a:p>
      </dgm:t>
    </dgm:pt>
    <dgm:pt modelId="{8CC0CCD9-5BFF-4F1D-AF24-C0B2295AA7F2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Фиксируйте все попытки изменить аудит в </a:t>
          </a:r>
          <a:r>
            <a:rPr lang="en-US" baseline="0" dirty="0" smtClean="0">
              <a:solidFill>
                <a:srgbClr val="002060"/>
              </a:solidFill>
            </a:rPr>
            <a:t>Windows Security Log</a:t>
          </a:r>
          <a:r>
            <a:rPr lang="ru-RU" baseline="0" dirty="0" smtClean="0">
              <a:solidFill>
                <a:srgbClr val="002060"/>
              </a:solidFill>
            </a:rPr>
            <a:t> </a:t>
          </a:r>
          <a:endParaRPr lang="en-US" baseline="0" dirty="0">
            <a:solidFill>
              <a:srgbClr val="002060"/>
            </a:solidFill>
          </a:endParaRPr>
        </a:p>
      </dgm:t>
    </dgm:pt>
    <dgm:pt modelId="{33822CB4-D832-4FDD-9F4C-F89A228AAB0B}" type="sibTrans" cxnId="{48CBFA65-55D4-474A-BD68-48A6EF526D05}">
      <dgm:prSet/>
      <dgm:spPr/>
      <dgm:t>
        <a:bodyPr/>
        <a:lstStyle/>
        <a:p>
          <a:endParaRPr lang="en-US"/>
        </a:p>
      </dgm:t>
    </dgm:pt>
    <dgm:pt modelId="{93A71EEB-F883-4F1D-9E1E-63FEF6B45379}" type="parTrans" cxnId="{48CBFA65-55D4-474A-BD68-48A6EF526D05}">
      <dgm:prSet/>
      <dgm:spPr/>
      <dgm:t>
        <a:bodyPr/>
        <a:lstStyle/>
        <a:p>
          <a:endParaRPr lang="en-US"/>
        </a:p>
      </dgm:t>
    </dgm:pt>
    <dgm:pt modelId="{33F3597D-C15E-443E-B6E9-37FA75A4544D}" type="pres">
      <dgm:prSet presAssocID="{65DC1654-48B7-4072-ADEC-E97E67611E5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505FCE-C2B8-4817-B55F-DAF58FFCC240}" type="pres">
      <dgm:prSet presAssocID="{536018E0-AA73-4EA4-83E5-472AC336BDCD}" presName="comp" presStyleCnt="0"/>
      <dgm:spPr/>
      <dgm:t>
        <a:bodyPr/>
        <a:lstStyle/>
        <a:p>
          <a:endParaRPr lang="en-US"/>
        </a:p>
      </dgm:t>
    </dgm:pt>
    <dgm:pt modelId="{B64D6CB0-337D-4C7B-B078-51B0E368C347}" type="pres">
      <dgm:prSet presAssocID="{536018E0-AA73-4EA4-83E5-472AC336BDCD}" presName="box" presStyleLbl="node1" presStyleIdx="0" presStyleCnt="3" custLinFactNeighborY="-2896"/>
      <dgm:spPr/>
      <dgm:t>
        <a:bodyPr/>
        <a:lstStyle/>
        <a:p>
          <a:endParaRPr lang="en-US"/>
        </a:p>
      </dgm:t>
    </dgm:pt>
    <dgm:pt modelId="{9F5571CB-20D8-44E1-B84D-FF559DD33602}" type="pres">
      <dgm:prSet presAssocID="{536018E0-AA73-4EA4-83E5-472AC336BDCD}" presName="img" presStyleLbl="fgImgPlace1" presStyleIdx="0" presStyleCnt="3" custScaleX="55723" custScaleY="8958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86540124-4C60-4C01-9D78-518C16D8D1F4}" type="pres">
      <dgm:prSet presAssocID="{536018E0-AA73-4EA4-83E5-472AC336BDCD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A7A7D-F11F-4FC9-B365-733FE0A5E00D}" type="pres">
      <dgm:prSet presAssocID="{1841FB43-D863-4DD0-9F1C-9B7C50450697}" presName="spacer" presStyleCnt="0"/>
      <dgm:spPr/>
      <dgm:t>
        <a:bodyPr/>
        <a:lstStyle/>
        <a:p>
          <a:endParaRPr lang="en-US"/>
        </a:p>
      </dgm:t>
    </dgm:pt>
    <dgm:pt modelId="{F130E6DA-F856-4125-A6FE-818B5996E0B5}" type="pres">
      <dgm:prSet presAssocID="{EAAF7DD9-7BD5-4171-B9F9-97C5E63C03F2}" presName="comp" presStyleCnt="0"/>
      <dgm:spPr/>
      <dgm:t>
        <a:bodyPr/>
        <a:lstStyle/>
        <a:p>
          <a:endParaRPr lang="en-US"/>
        </a:p>
      </dgm:t>
    </dgm:pt>
    <dgm:pt modelId="{C2B8C742-6937-4125-8A37-8B087DEEFF1B}" type="pres">
      <dgm:prSet presAssocID="{EAAF7DD9-7BD5-4171-B9F9-97C5E63C03F2}" presName="box" presStyleLbl="node1" presStyleIdx="1" presStyleCnt="3"/>
      <dgm:spPr/>
      <dgm:t>
        <a:bodyPr/>
        <a:lstStyle/>
        <a:p>
          <a:endParaRPr lang="en-US"/>
        </a:p>
      </dgm:t>
    </dgm:pt>
    <dgm:pt modelId="{905C3418-39AB-4139-8397-28D60F080954}" type="pres">
      <dgm:prSet presAssocID="{EAAF7DD9-7BD5-4171-B9F9-97C5E63C03F2}" presName="img" presStyleLbl="fgImgPlace1" presStyleIdx="1" presStyleCnt="3" custScaleX="6254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475E56B-0F80-4DBA-ABB3-096FBA9E547C}" type="pres">
      <dgm:prSet presAssocID="{EAAF7DD9-7BD5-4171-B9F9-97C5E63C03F2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1D5FFF-9283-4277-BE0B-A39544CDCBB9}" type="pres">
      <dgm:prSet presAssocID="{20756EEE-FEE5-4DE0-804C-0B617385CA45}" presName="spacer" presStyleCnt="0"/>
      <dgm:spPr/>
      <dgm:t>
        <a:bodyPr/>
        <a:lstStyle/>
        <a:p>
          <a:endParaRPr lang="en-US"/>
        </a:p>
      </dgm:t>
    </dgm:pt>
    <dgm:pt modelId="{53A94B12-FF19-4B4D-871E-812E0086AD27}" type="pres">
      <dgm:prSet presAssocID="{5BFE9626-1D5B-41B6-9458-FDC53E7DF8AD}" presName="comp" presStyleCnt="0"/>
      <dgm:spPr/>
      <dgm:t>
        <a:bodyPr/>
        <a:lstStyle/>
        <a:p>
          <a:endParaRPr lang="en-US"/>
        </a:p>
      </dgm:t>
    </dgm:pt>
    <dgm:pt modelId="{10D39D58-81B1-42AB-80C1-3497501FE7BA}" type="pres">
      <dgm:prSet presAssocID="{5BFE9626-1D5B-41B6-9458-FDC53E7DF8AD}" presName="box" presStyleLbl="node1" presStyleIdx="2" presStyleCnt="3"/>
      <dgm:spPr/>
      <dgm:t>
        <a:bodyPr/>
        <a:lstStyle/>
        <a:p>
          <a:endParaRPr lang="en-US"/>
        </a:p>
      </dgm:t>
    </dgm:pt>
    <dgm:pt modelId="{D4BC493C-47DB-401C-804F-B01B4D58CC86}" type="pres">
      <dgm:prSet presAssocID="{5BFE9626-1D5B-41B6-9458-FDC53E7DF8AD}" presName="img" presStyleLbl="fgImgPlace1" presStyleIdx="2" presStyleCnt="3" custScaleX="50042" custScaleY="77436" custLinFactNeighborX="-23864" custLinFactNeighborY="-2673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03A6F6C-97F0-4C2B-813F-D29661076BB1}" type="pres">
      <dgm:prSet presAssocID="{5BFE9626-1D5B-41B6-9458-FDC53E7DF8AD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58B516-6744-40BF-A1DE-A421C3EE999A}" type="presOf" srcId="{8CC0CCD9-5BFF-4F1D-AF24-C0B2295AA7F2}" destId="{103A6F6C-97F0-4C2B-813F-D29661076BB1}" srcOrd="1" destOrd="1" presId="urn:microsoft.com/office/officeart/2005/8/layout/vList4#1"/>
    <dgm:cxn modelId="{93CD0CD5-0900-4E3A-AC34-607AC2EDE140}" type="presOf" srcId="{5BFE9626-1D5B-41B6-9458-FDC53E7DF8AD}" destId="{10D39D58-81B1-42AB-80C1-3497501FE7BA}" srcOrd="0" destOrd="0" presId="urn:microsoft.com/office/officeart/2005/8/layout/vList4#1"/>
    <dgm:cxn modelId="{3C6A4775-6643-4F1B-976E-9B4843559907}" type="presOf" srcId="{A250F1F4-D1ED-4FDC-B7A7-AB112E6D50F0}" destId="{D475E56B-0F80-4DBA-ABB3-096FBA9E547C}" srcOrd="1" destOrd="1" presId="urn:microsoft.com/office/officeart/2005/8/layout/vList4#1"/>
    <dgm:cxn modelId="{C05ED019-C0F6-4046-ACA5-6A4C030D0BD8}" type="presOf" srcId="{0E86F9D0-47DD-4ACE-A9F5-E4E2F2BB12F7}" destId="{C2B8C742-6937-4125-8A37-8B087DEEFF1B}" srcOrd="0" destOrd="3" presId="urn:microsoft.com/office/officeart/2005/8/layout/vList4#1"/>
    <dgm:cxn modelId="{48CBFA65-55D4-474A-BD68-48A6EF526D05}" srcId="{5BFE9626-1D5B-41B6-9458-FDC53E7DF8AD}" destId="{8CC0CCD9-5BFF-4F1D-AF24-C0B2295AA7F2}" srcOrd="0" destOrd="0" parTransId="{93A71EEB-F883-4F1D-9E1E-63FEF6B45379}" sibTransId="{33822CB4-D832-4FDD-9F4C-F89A228AAB0B}"/>
    <dgm:cxn modelId="{C04A76C9-9664-4024-93BB-F4644EF76619}" type="presOf" srcId="{A250F1F4-D1ED-4FDC-B7A7-AB112E6D50F0}" destId="{C2B8C742-6937-4125-8A37-8B087DEEFF1B}" srcOrd="0" destOrd="1" presId="urn:microsoft.com/office/officeart/2005/8/layout/vList4#1"/>
    <dgm:cxn modelId="{7E861001-80CC-4FDD-BA82-D02B5A74BF69}" srcId="{536018E0-AA73-4EA4-83E5-472AC336BDCD}" destId="{223EE544-25AD-4262-9CCC-859931D845A0}" srcOrd="0" destOrd="0" parTransId="{72C70A30-029E-4120-9E84-422DEEC9E591}" sibTransId="{EBBEA528-3599-446C-B4EF-889276DF9AD1}"/>
    <dgm:cxn modelId="{CFA3E95A-FAD1-4C20-A29B-616176D36D37}" type="presOf" srcId="{0E86F9D0-47DD-4ACE-A9F5-E4E2F2BB12F7}" destId="{D475E56B-0F80-4DBA-ABB3-096FBA9E547C}" srcOrd="1" destOrd="3" presId="urn:microsoft.com/office/officeart/2005/8/layout/vList4#1"/>
    <dgm:cxn modelId="{11661C9D-5ABB-484E-AD12-A2800FCA5129}" type="presOf" srcId="{5BFE9626-1D5B-41B6-9458-FDC53E7DF8AD}" destId="{103A6F6C-97F0-4C2B-813F-D29661076BB1}" srcOrd="1" destOrd="0" presId="urn:microsoft.com/office/officeart/2005/8/layout/vList4#1"/>
    <dgm:cxn modelId="{1F444829-599B-42F4-9423-ADDDE62C18D4}" srcId="{EAAF7DD9-7BD5-4171-B9F9-97C5E63C03F2}" destId="{4234B064-265E-41DB-B2D0-1AA4F8D48681}" srcOrd="1" destOrd="0" parTransId="{0071702F-0469-4579-B256-041F464965BE}" sibTransId="{A1E20674-86FD-4B44-9F0F-A16188DA0FF5}"/>
    <dgm:cxn modelId="{07FFD34E-A216-4AD6-898E-DE827CA65624}" type="presOf" srcId="{223EE544-25AD-4262-9CCC-859931D845A0}" destId="{B64D6CB0-337D-4C7B-B078-51B0E368C347}" srcOrd="0" destOrd="1" presId="urn:microsoft.com/office/officeart/2005/8/layout/vList4#1"/>
    <dgm:cxn modelId="{BFE2968F-7D02-4735-8A15-ED5C57669EEF}" type="presOf" srcId="{8CC0CCD9-5BFF-4F1D-AF24-C0B2295AA7F2}" destId="{10D39D58-81B1-42AB-80C1-3497501FE7BA}" srcOrd="0" destOrd="1" presId="urn:microsoft.com/office/officeart/2005/8/layout/vList4#1"/>
    <dgm:cxn modelId="{48928924-8D10-4027-A671-BCA98DDF3C0B}" srcId="{65DC1654-48B7-4072-ADEC-E97E67611E53}" destId="{EAAF7DD9-7BD5-4171-B9F9-97C5E63C03F2}" srcOrd="1" destOrd="0" parTransId="{FF2901F8-B88D-484A-A07C-7B5FA397015B}" sibTransId="{20756EEE-FEE5-4DE0-804C-0B617385CA45}"/>
    <dgm:cxn modelId="{8E00216B-0920-4614-A6B5-6FC87935CFA9}" type="presOf" srcId="{10F707FE-D563-468C-9463-4B83A9089FB6}" destId="{86540124-4C60-4C01-9D78-518C16D8D1F4}" srcOrd="1" destOrd="2" presId="urn:microsoft.com/office/officeart/2005/8/layout/vList4#1"/>
    <dgm:cxn modelId="{4B971243-FF88-4DA6-97D4-E2379FEC06EE}" type="presOf" srcId="{10F707FE-D563-468C-9463-4B83A9089FB6}" destId="{B64D6CB0-337D-4C7B-B078-51B0E368C347}" srcOrd="0" destOrd="2" presId="urn:microsoft.com/office/officeart/2005/8/layout/vList4#1"/>
    <dgm:cxn modelId="{01D039F3-7A41-4408-BFF2-E56A324BF187}" type="presOf" srcId="{7E534DA2-BE0B-4EAD-AF71-57F53A71D05D}" destId="{86540124-4C60-4C01-9D78-518C16D8D1F4}" srcOrd="1" destOrd="3" presId="urn:microsoft.com/office/officeart/2005/8/layout/vList4#1"/>
    <dgm:cxn modelId="{358B0E40-B2A2-4FFD-9CD6-9702632FD4DA}" type="presOf" srcId="{7E534DA2-BE0B-4EAD-AF71-57F53A71D05D}" destId="{B64D6CB0-337D-4C7B-B078-51B0E368C347}" srcOrd="0" destOrd="3" presId="urn:microsoft.com/office/officeart/2005/8/layout/vList4#1"/>
    <dgm:cxn modelId="{EEDC87DB-3B00-4F50-84DF-A2AEA805ACD0}" srcId="{65DC1654-48B7-4072-ADEC-E97E67611E53}" destId="{5BFE9626-1D5B-41B6-9458-FDC53E7DF8AD}" srcOrd="2" destOrd="0" parTransId="{4646A365-04E1-47E9-AD16-77A8669C42F8}" sibTransId="{AE44671B-7FE4-47FF-870A-9635B9A6C176}"/>
    <dgm:cxn modelId="{4C8C6870-6480-4777-84B6-AEAFF937D22C}" type="presOf" srcId="{EAAF7DD9-7BD5-4171-B9F9-97C5E63C03F2}" destId="{C2B8C742-6937-4125-8A37-8B087DEEFF1B}" srcOrd="0" destOrd="0" presId="urn:microsoft.com/office/officeart/2005/8/layout/vList4#1"/>
    <dgm:cxn modelId="{372E93C2-5F5A-439E-B9D7-20DCC2E1F3B2}" srcId="{65DC1654-48B7-4072-ADEC-E97E67611E53}" destId="{536018E0-AA73-4EA4-83E5-472AC336BDCD}" srcOrd="0" destOrd="0" parTransId="{A2239BF8-6713-4E16-ABAA-4BD88BF6CD62}" sibTransId="{1841FB43-D863-4DD0-9F1C-9B7C50450697}"/>
    <dgm:cxn modelId="{6F039691-F5DB-481A-8154-12F298D52B70}" type="presOf" srcId="{223EE544-25AD-4262-9CCC-859931D845A0}" destId="{86540124-4C60-4C01-9D78-518C16D8D1F4}" srcOrd="1" destOrd="1" presId="urn:microsoft.com/office/officeart/2005/8/layout/vList4#1"/>
    <dgm:cxn modelId="{FB37D3FC-79BC-446F-AD9A-ECBC648503E3}" srcId="{EAAF7DD9-7BD5-4171-B9F9-97C5E63C03F2}" destId="{0E86F9D0-47DD-4ACE-A9F5-E4E2F2BB12F7}" srcOrd="2" destOrd="0" parTransId="{EDAB22F8-2F44-489E-AFB1-6B6B7E427743}" sibTransId="{0B97AED0-B30F-4B09-B336-99AE66614CCA}"/>
    <dgm:cxn modelId="{2E1654ED-E5C0-447E-9BE0-6790DB8746AE}" type="presOf" srcId="{35AED910-D4F0-40A8-9D3E-320CFF74B902}" destId="{103A6F6C-97F0-4C2B-813F-D29661076BB1}" srcOrd="1" destOrd="2" presId="urn:microsoft.com/office/officeart/2005/8/layout/vList4#1"/>
    <dgm:cxn modelId="{FC98CFDC-536C-44EF-A583-9340B69E6D54}" type="presOf" srcId="{65DC1654-48B7-4072-ADEC-E97E67611E53}" destId="{33F3597D-C15E-443E-B6E9-37FA75A4544D}" srcOrd="0" destOrd="0" presId="urn:microsoft.com/office/officeart/2005/8/layout/vList4#1"/>
    <dgm:cxn modelId="{AAB54FAA-889A-4325-B664-9C741AA7C0A8}" srcId="{536018E0-AA73-4EA4-83E5-472AC336BDCD}" destId="{10F707FE-D563-468C-9463-4B83A9089FB6}" srcOrd="1" destOrd="0" parTransId="{4EE68AAE-BC8D-43C0-ABE6-A35685740ED2}" sibTransId="{C01EA748-4B59-4ED6-BDF9-4939906C6813}"/>
    <dgm:cxn modelId="{BDBC6DF2-96F2-429B-A0CC-155C1976A7EA}" type="presOf" srcId="{536018E0-AA73-4EA4-83E5-472AC336BDCD}" destId="{86540124-4C60-4C01-9D78-518C16D8D1F4}" srcOrd="1" destOrd="0" presId="urn:microsoft.com/office/officeart/2005/8/layout/vList4#1"/>
    <dgm:cxn modelId="{DDF13B60-B542-49FC-B73F-E6697487A3DD}" srcId="{536018E0-AA73-4EA4-83E5-472AC336BDCD}" destId="{7E534DA2-BE0B-4EAD-AF71-57F53A71D05D}" srcOrd="2" destOrd="0" parTransId="{90007219-BBA0-4062-A33A-AC24ED9AAEA2}" sibTransId="{0C2DDC8B-7486-4314-AFD9-AA05FB408AAF}"/>
    <dgm:cxn modelId="{9F672CD0-813B-4044-8AA9-E8F81A3F0097}" type="presOf" srcId="{35AED910-D4F0-40A8-9D3E-320CFF74B902}" destId="{10D39D58-81B1-42AB-80C1-3497501FE7BA}" srcOrd="0" destOrd="2" presId="urn:microsoft.com/office/officeart/2005/8/layout/vList4#1"/>
    <dgm:cxn modelId="{94A6532E-F851-4F9D-B294-031D8FEF6066}" srcId="{EAAF7DD9-7BD5-4171-B9F9-97C5E63C03F2}" destId="{A250F1F4-D1ED-4FDC-B7A7-AB112E6D50F0}" srcOrd="0" destOrd="0" parTransId="{49A7A7B1-C215-44B3-B049-CEAEF93D7CD3}" sibTransId="{EF7DC265-469C-4FDF-8747-0130B3927D38}"/>
    <dgm:cxn modelId="{A715B9F8-58FE-4717-AACC-E92C2E34AD42}" type="presOf" srcId="{4234B064-265E-41DB-B2D0-1AA4F8D48681}" destId="{C2B8C742-6937-4125-8A37-8B087DEEFF1B}" srcOrd="0" destOrd="2" presId="urn:microsoft.com/office/officeart/2005/8/layout/vList4#1"/>
    <dgm:cxn modelId="{3115178F-2B03-44AA-B81F-BA9A4D034BA0}" type="presOf" srcId="{536018E0-AA73-4EA4-83E5-472AC336BDCD}" destId="{B64D6CB0-337D-4C7B-B078-51B0E368C347}" srcOrd="0" destOrd="0" presId="urn:microsoft.com/office/officeart/2005/8/layout/vList4#1"/>
    <dgm:cxn modelId="{DB20B501-3222-4E04-B2CA-6E26FC1356B0}" type="presOf" srcId="{4234B064-265E-41DB-B2D0-1AA4F8D48681}" destId="{D475E56B-0F80-4DBA-ABB3-096FBA9E547C}" srcOrd="1" destOrd="2" presId="urn:microsoft.com/office/officeart/2005/8/layout/vList4#1"/>
    <dgm:cxn modelId="{70B5E1B3-FE9E-4AF2-874C-4C1F093C8FAB}" type="presOf" srcId="{EAAF7DD9-7BD5-4171-B9F9-97C5E63C03F2}" destId="{D475E56B-0F80-4DBA-ABB3-096FBA9E547C}" srcOrd="1" destOrd="0" presId="urn:microsoft.com/office/officeart/2005/8/layout/vList4#1"/>
    <dgm:cxn modelId="{62991F2E-05C7-453E-9AA2-003F4493F062}" srcId="{5BFE9626-1D5B-41B6-9458-FDC53E7DF8AD}" destId="{35AED910-D4F0-40A8-9D3E-320CFF74B902}" srcOrd="1" destOrd="0" parTransId="{A71EB024-F0C5-4BA8-970B-1E9AAA5F51D6}" sibTransId="{094CC93E-6811-4C38-91CE-0062972F4263}"/>
    <dgm:cxn modelId="{2D0C9B07-FBEF-4532-8EE9-9E0A753AD77D}" type="presParOf" srcId="{33F3597D-C15E-443E-B6E9-37FA75A4544D}" destId="{2B505FCE-C2B8-4817-B55F-DAF58FFCC240}" srcOrd="0" destOrd="0" presId="urn:microsoft.com/office/officeart/2005/8/layout/vList4#1"/>
    <dgm:cxn modelId="{F21CCC9D-B23B-47CD-AD13-70A1EADB3F37}" type="presParOf" srcId="{2B505FCE-C2B8-4817-B55F-DAF58FFCC240}" destId="{B64D6CB0-337D-4C7B-B078-51B0E368C347}" srcOrd="0" destOrd="0" presId="urn:microsoft.com/office/officeart/2005/8/layout/vList4#1"/>
    <dgm:cxn modelId="{F1DB2F51-3D7D-47FC-A667-B96D077EBF47}" type="presParOf" srcId="{2B505FCE-C2B8-4817-B55F-DAF58FFCC240}" destId="{9F5571CB-20D8-44E1-B84D-FF559DD33602}" srcOrd="1" destOrd="0" presId="urn:microsoft.com/office/officeart/2005/8/layout/vList4#1"/>
    <dgm:cxn modelId="{BE0559DD-1700-4213-8CA1-DC6AE3F0F490}" type="presParOf" srcId="{2B505FCE-C2B8-4817-B55F-DAF58FFCC240}" destId="{86540124-4C60-4C01-9D78-518C16D8D1F4}" srcOrd="2" destOrd="0" presId="urn:microsoft.com/office/officeart/2005/8/layout/vList4#1"/>
    <dgm:cxn modelId="{C620F3F1-18CA-4F19-BDCC-8BAB0D8CD76A}" type="presParOf" srcId="{33F3597D-C15E-443E-B6E9-37FA75A4544D}" destId="{22DA7A7D-F11F-4FC9-B365-733FE0A5E00D}" srcOrd="1" destOrd="0" presId="urn:microsoft.com/office/officeart/2005/8/layout/vList4#1"/>
    <dgm:cxn modelId="{65A58696-F95A-4F12-ADD7-B258FFD82037}" type="presParOf" srcId="{33F3597D-C15E-443E-B6E9-37FA75A4544D}" destId="{F130E6DA-F856-4125-A6FE-818B5996E0B5}" srcOrd="2" destOrd="0" presId="urn:microsoft.com/office/officeart/2005/8/layout/vList4#1"/>
    <dgm:cxn modelId="{46D72191-1968-4331-A012-C8DDAEF5BD48}" type="presParOf" srcId="{F130E6DA-F856-4125-A6FE-818B5996E0B5}" destId="{C2B8C742-6937-4125-8A37-8B087DEEFF1B}" srcOrd="0" destOrd="0" presId="urn:microsoft.com/office/officeart/2005/8/layout/vList4#1"/>
    <dgm:cxn modelId="{73242BC6-474E-4436-807E-1272E61E8A18}" type="presParOf" srcId="{F130E6DA-F856-4125-A6FE-818B5996E0B5}" destId="{905C3418-39AB-4139-8397-28D60F080954}" srcOrd="1" destOrd="0" presId="urn:microsoft.com/office/officeart/2005/8/layout/vList4#1"/>
    <dgm:cxn modelId="{12E63757-FACE-4F5C-A603-5ABC5CD7C039}" type="presParOf" srcId="{F130E6DA-F856-4125-A6FE-818B5996E0B5}" destId="{D475E56B-0F80-4DBA-ABB3-096FBA9E547C}" srcOrd="2" destOrd="0" presId="urn:microsoft.com/office/officeart/2005/8/layout/vList4#1"/>
    <dgm:cxn modelId="{2BC23D39-3E02-45A2-85C3-488C63282E9D}" type="presParOf" srcId="{33F3597D-C15E-443E-B6E9-37FA75A4544D}" destId="{B61D5FFF-9283-4277-BE0B-A39544CDCBB9}" srcOrd="3" destOrd="0" presId="urn:microsoft.com/office/officeart/2005/8/layout/vList4#1"/>
    <dgm:cxn modelId="{EA07D895-A593-46D8-A333-3CFCABF4651E}" type="presParOf" srcId="{33F3597D-C15E-443E-B6E9-37FA75A4544D}" destId="{53A94B12-FF19-4B4D-871E-812E0086AD27}" srcOrd="4" destOrd="0" presId="urn:microsoft.com/office/officeart/2005/8/layout/vList4#1"/>
    <dgm:cxn modelId="{3EFAE477-5A74-408B-AB9C-C6DCC1AEB3B4}" type="presParOf" srcId="{53A94B12-FF19-4B4D-871E-812E0086AD27}" destId="{10D39D58-81B1-42AB-80C1-3497501FE7BA}" srcOrd="0" destOrd="0" presId="urn:microsoft.com/office/officeart/2005/8/layout/vList4#1"/>
    <dgm:cxn modelId="{6E85777E-F5D9-4822-B9DE-06A65A23DCBA}" type="presParOf" srcId="{53A94B12-FF19-4B4D-871E-812E0086AD27}" destId="{D4BC493C-47DB-401C-804F-B01B4D58CC86}" srcOrd="1" destOrd="0" presId="urn:microsoft.com/office/officeart/2005/8/layout/vList4#1"/>
    <dgm:cxn modelId="{9FB353AC-ADF2-44E0-B03E-5CAE9841B5BE}" type="presParOf" srcId="{53A94B12-FF19-4B4D-871E-812E0086AD27}" destId="{103A6F6C-97F0-4C2B-813F-D29661076BB1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675784-F490-4471-AAB8-854CAB208CDD}" type="doc">
      <dgm:prSet loTypeId="urn:microsoft.com/office/officeart/2005/8/layout/vProcess5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FBABFA-F380-4DBF-BBF7-E3261F2C1F06}">
      <dgm:prSet phldrT="[Text]"/>
      <dgm:spPr/>
      <dgm:t>
        <a:bodyPr/>
        <a:lstStyle/>
        <a:p>
          <a:r>
            <a:rPr lang="ru-RU" b="1" baseline="0" dirty="0" smtClean="0">
              <a:solidFill>
                <a:srgbClr val="002060"/>
              </a:solidFill>
            </a:rPr>
            <a:t>Размер буфера аудита</a:t>
          </a:r>
          <a:endParaRPr lang="en-US" b="1" baseline="0" dirty="0">
            <a:solidFill>
              <a:srgbClr val="002060"/>
            </a:solidFill>
          </a:endParaRPr>
        </a:p>
      </dgm:t>
    </dgm:pt>
    <dgm:pt modelId="{AF4D927D-6527-4B81-BD96-3DDC5A96B33C}" type="parTrans" cxnId="{2DB5D47C-BFA5-4710-B932-939A5DD1332B}">
      <dgm:prSet/>
      <dgm:spPr/>
      <dgm:t>
        <a:bodyPr/>
        <a:lstStyle/>
        <a:p>
          <a:endParaRPr lang="en-US"/>
        </a:p>
      </dgm:t>
    </dgm:pt>
    <dgm:pt modelId="{5F10EABD-1385-4DC4-B345-7B27902BBAD7}" type="sibTrans" cxnId="{2DB5D47C-BFA5-4710-B932-939A5DD1332B}">
      <dgm:prSet/>
      <dgm:spPr/>
      <dgm:t>
        <a:bodyPr/>
        <a:lstStyle/>
        <a:p>
          <a:r>
            <a:rPr lang="en-US" dirty="0" smtClean="0"/>
            <a:t>Buffer filled</a:t>
          </a:r>
          <a:endParaRPr lang="en-US" dirty="0"/>
        </a:p>
      </dgm:t>
    </dgm:pt>
    <dgm:pt modelId="{1D015F04-E855-4148-B304-73B9A996457B}">
      <dgm:prSet phldrT="[Text]"/>
      <dgm:spPr/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Размер буфера аудита варьируется, но составляет около 4 Мб (эквивалент не менее 170 событий, в зависимости от текста инструкции)</a:t>
          </a:r>
          <a:endParaRPr lang="en-US" baseline="0" dirty="0">
            <a:solidFill>
              <a:srgbClr val="002060"/>
            </a:solidFill>
          </a:endParaRPr>
        </a:p>
      </dgm:t>
    </dgm:pt>
    <dgm:pt modelId="{57AE2F3F-4D49-4300-8C14-458CEDF24A41}" type="parTrans" cxnId="{1A51F2FB-2075-4D8B-A069-D1E6EE0615BB}">
      <dgm:prSet/>
      <dgm:spPr/>
      <dgm:t>
        <a:bodyPr/>
        <a:lstStyle/>
        <a:p>
          <a:endParaRPr lang="en-US"/>
        </a:p>
      </dgm:t>
    </dgm:pt>
    <dgm:pt modelId="{AEA507D1-778B-44C0-AF77-5BF7483FC50C}" type="sibTrans" cxnId="{1A51F2FB-2075-4D8B-A069-D1E6EE0615BB}">
      <dgm:prSet/>
      <dgm:spPr/>
      <dgm:t>
        <a:bodyPr/>
        <a:lstStyle/>
        <a:p>
          <a:endParaRPr lang="en-US"/>
        </a:p>
      </dgm:t>
    </dgm:pt>
    <dgm:pt modelId="{4F92BE0E-5BD5-4B49-9628-82015702E913}">
      <dgm:prSet phldrT="[Text]"/>
      <dgm:spPr/>
      <dgm:t>
        <a:bodyPr/>
        <a:lstStyle/>
        <a:p>
          <a:r>
            <a:rPr lang="ru-RU" b="1" baseline="0" dirty="0" smtClean="0">
              <a:solidFill>
                <a:srgbClr val="002060"/>
              </a:solidFill>
            </a:rPr>
            <a:t>Сервер блокирует новые события аудита</a:t>
          </a:r>
          <a:endParaRPr lang="en-US" b="1" baseline="0" dirty="0">
            <a:solidFill>
              <a:srgbClr val="002060"/>
            </a:solidFill>
          </a:endParaRPr>
        </a:p>
      </dgm:t>
    </dgm:pt>
    <dgm:pt modelId="{E599AA62-80A2-4055-B22D-8E813650B7C7}" type="parTrans" cxnId="{EA015E91-4AE5-4986-9052-05966C064E71}">
      <dgm:prSet/>
      <dgm:spPr/>
      <dgm:t>
        <a:bodyPr/>
        <a:lstStyle/>
        <a:p>
          <a:endParaRPr lang="en-US"/>
        </a:p>
      </dgm:t>
    </dgm:pt>
    <dgm:pt modelId="{55BC6626-E42D-4376-A336-ED3E01ABBBB4}" type="sibTrans" cxnId="{EA015E91-4AE5-4986-9052-05966C064E71}">
      <dgm:prSet/>
      <dgm:spPr/>
      <dgm:t>
        <a:bodyPr/>
        <a:lstStyle/>
        <a:p>
          <a:r>
            <a:rPr lang="en-US" b="0" dirty="0" smtClean="0"/>
            <a:t>System error</a:t>
          </a:r>
          <a:endParaRPr lang="en-US" b="0" dirty="0"/>
        </a:p>
      </dgm:t>
    </dgm:pt>
    <dgm:pt modelId="{E513156D-1F01-45BC-BFFB-1643458C9BA8}">
      <dgm:prSet phldrT="[Text]"/>
      <dgm:spPr/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Блокировка продолжается пока нет возможности записать в буфер или Аудит не доступен </a:t>
          </a:r>
          <a:endParaRPr lang="en-US" baseline="0" dirty="0">
            <a:solidFill>
              <a:srgbClr val="002060"/>
            </a:solidFill>
          </a:endParaRPr>
        </a:p>
      </dgm:t>
    </dgm:pt>
    <dgm:pt modelId="{6713839C-A22E-4AF2-8B9A-5A7DA76F6332}" type="parTrans" cxnId="{286B9033-E0DE-4483-8EF3-DB6EC98B6DB3}">
      <dgm:prSet/>
      <dgm:spPr/>
      <dgm:t>
        <a:bodyPr/>
        <a:lstStyle/>
        <a:p>
          <a:endParaRPr lang="en-US"/>
        </a:p>
      </dgm:t>
    </dgm:pt>
    <dgm:pt modelId="{54C214CB-AD31-4F58-AF78-65F3837312D9}" type="sibTrans" cxnId="{286B9033-E0DE-4483-8EF3-DB6EC98B6DB3}">
      <dgm:prSet/>
      <dgm:spPr/>
      <dgm:t>
        <a:bodyPr/>
        <a:lstStyle/>
        <a:p>
          <a:endParaRPr lang="en-US"/>
        </a:p>
      </dgm:t>
    </dgm:pt>
    <dgm:pt modelId="{97BEE47C-DF44-4401-B05C-7E5BE358A863}">
      <dgm:prSet phldrT="[Text]"/>
      <dgm:spPr/>
      <dgm:t>
        <a:bodyPr/>
        <a:lstStyle/>
        <a:p>
          <a:r>
            <a:rPr lang="ru-RU" b="1" baseline="0" dirty="0" smtClean="0">
              <a:solidFill>
                <a:srgbClr val="002060"/>
              </a:solidFill>
            </a:rPr>
            <a:t>Аудит сессии не происходит</a:t>
          </a:r>
          <a:endParaRPr lang="en-US" b="1" baseline="0" dirty="0">
            <a:solidFill>
              <a:srgbClr val="002060"/>
            </a:solidFill>
          </a:endParaRPr>
        </a:p>
      </dgm:t>
    </dgm:pt>
    <dgm:pt modelId="{7E221992-DF65-4AA0-A11D-0D4638EB2428}" type="parTrans" cxnId="{BDE9FF5A-C2AC-4C80-B19F-393A12DAA70C}">
      <dgm:prSet/>
      <dgm:spPr/>
      <dgm:t>
        <a:bodyPr/>
        <a:lstStyle/>
        <a:p>
          <a:endParaRPr lang="en-US"/>
        </a:p>
      </dgm:t>
    </dgm:pt>
    <dgm:pt modelId="{1E839719-EC5C-458D-86BC-EF8612D3DAC4}" type="sibTrans" cxnId="{BDE9FF5A-C2AC-4C80-B19F-393A12DAA70C}">
      <dgm:prSet/>
      <dgm:spPr/>
      <dgm:t>
        <a:bodyPr/>
        <a:lstStyle/>
        <a:p>
          <a:endParaRPr lang="en-US"/>
        </a:p>
      </dgm:t>
    </dgm:pt>
    <dgm:pt modelId="{03632834-FDAC-4913-919A-BA6F6E16F038}">
      <dgm:prSet phldrT="[Text]"/>
      <dgm:spPr/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Производится запись в</a:t>
          </a:r>
          <a:r>
            <a:rPr lang="en-US" baseline="0" dirty="0" smtClean="0">
              <a:solidFill>
                <a:srgbClr val="002060"/>
              </a:solidFill>
            </a:rPr>
            <a:t> </a:t>
          </a:r>
          <a:r>
            <a:rPr lang="ru-RU" baseline="0" dirty="0" smtClean="0">
              <a:solidFill>
                <a:srgbClr val="002060"/>
              </a:solidFill>
            </a:rPr>
            <a:t>журнал ошибок </a:t>
          </a:r>
          <a:r>
            <a:rPr lang="en-US" baseline="0" dirty="0" smtClean="0">
              <a:solidFill>
                <a:srgbClr val="002060"/>
              </a:solidFill>
            </a:rPr>
            <a:t>SQL</a:t>
          </a:r>
          <a:r>
            <a:rPr lang="ru-RU" baseline="0" dirty="0" smtClean="0">
              <a:solidFill>
                <a:srgbClr val="002060"/>
              </a:solidFill>
            </a:rPr>
            <a:t> </a:t>
          </a:r>
          <a:r>
            <a:rPr lang="en-US" baseline="0" dirty="0" smtClean="0">
              <a:solidFill>
                <a:srgbClr val="002060"/>
              </a:solidFill>
            </a:rPr>
            <a:t>Server</a:t>
          </a:r>
          <a:endParaRPr lang="en-US" baseline="0" dirty="0">
            <a:solidFill>
              <a:srgbClr val="002060"/>
            </a:solidFill>
          </a:endParaRPr>
        </a:p>
      </dgm:t>
    </dgm:pt>
    <dgm:pt modelId="{32E5A4C2-471C-4522-89F2-D37FEFFA6F11}" type="parTrans" cxnId="{901CDD88-7C3B-4E8B-930E-D9CBD32CBAD2}">
      <dgm:prSet/>
      <dgm:spPr/>
      <dgm:t>
        <a:bodyPr/>
        <a:lstStyle/>
        <a:p>
          <a:endParaRPr lang="en-US"/>
        </a:p>
      </dgm:t>
    </dgm:pt>
    <dgm:pt modelId="{F945E9FF-DBF8-4A44-ADC0-3175C41F1667}" type="sibTrans" cxnId="{901CDD88-7C3B-4E8B-930E-D9CBD32CBAD2}">
      <dgm:prSet/>
      <dgm:spPr/>
      <dgm:t>
        <a:bodyPr/>
        <a:lstStyle/>
        <a:p>
          <a:endParaRPr lang="en-US"/>
        </a:p>
      </dgm:t>
    </dgm:pt>
    <dgm:pt modelId="{FC788B83-7FB3-42E3-AB3B-14DC2DB645B8}">
      <dgm:prSet phldrT="[Text]"/>
      <dgm:spPr/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Все последующие события вновь пытаются записаться в лог Аудита</a:t>
          </a:r>
          <a:endParaRPr lang="en-US" baseline="0" dirty="0">
            <a:solidFill>
              <a:srgbClr val="002060"/>
            </a:solidFill>
          </a:endParaRPr>
        </a:p>
      </dgm:t>
    </dgm:pt>
    <dgm:pt modelId="{7A5B6249-29F1-4820-8953-542F40DD6BC8}" type="parTrans" cxnId="{1D1B67D6-C38A-40D8-9CAE-F77C1FF7B0BF}">
      <dgm:prSet/>
      <dgm:spPr/>
      <dgm:t>
        <a:bodyPr/>
        <a:lstStyle/>
        <a:p>
          <a:endParaRPr lang="en-US"/>
        </a:p>
      </dgm:t>
    </dgm:pt>
    <dgm:pt modelId="{F1785314-F312-4BD5-A86D-9F8EA75CC262}" type="sibTrans" cxnId="{1D1B67D6-C38A-40D8-9CAE-F77C1FF7B0BF}">
      <dgm:prSet/>
      <dgm:spPr/>
      <dgm:t>
        <a:bodyPr/>
        <a:lstStyle/>
        <a:p>
          <a:endParaRPr lang="en-US"/>
        </a:p>
      </dgm:t>
    </dgm:pt>
    <dgm:pt modelId="{13FA535E-D4EB-4375-9318-0DB1F324E8C4}">
      <dgm:prSet phldrT="[Text]"/>
      <dgm:spPr/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Не оказывает влияние на другие Аудиты</a:t>
          </a:r>
          <a:endParaRPr lang="en-US" baseline="0" dirty="0">
            <a:solidFill>
              <a:srgbClr val="002060"/>
            </a:solidFill>
          </a:endParaRPr>
        </a:p>
      </dgm:t>
    </dgm:pt>
    <dgm:pt modelId="{62B5C049-487F-4816-975E-04AC1421AEFB}" type="parTrans" cxnId="{749EBE01-3844-4471-BF30-64FBCB7D3987}">
      <dgm:prSet/>
      <dgm:spPr/>
      <dgm:t>
        <a:bodyPr/>
        <a:lstStyle/>
        <a:p>
          <a:endParaRPr lang="en-US"/>
        </a:p>
      </dgm:t>
    </dgm:pt>
    <dgm:pt modelId="{490231AC-2168-41BF-886B-A2FA2249BD80}" type="sibTrans" cxnId="{749EBE01-3844-4471-BF30-64FBCB7D3987}">
      <dgm:prSet/>
      <dgm:spPr/>
      <dgm:t>
        <a:bodyPr/>
        <a:lstStyle/>
        <a:p>
          <a:endParaRPr lang="en-US"/>
        </a:p>
      </dgm:t>
    </dgm:pt>
    <dgm:pt modelId="{C241CFD8-90C2-4461-83D2-39F676F7B668}">
      <dgm:prSet phldrT="[Text]"/>
      <dgm:spPr/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При каждом новом события Аудит пытается перезапуститься </a:t>
          </a:r>
          <a:endParaRPr lang="en-US" baseline="0" dirty="0">
            <a:solidFill>
              <a:srgbClr val="002060"/>
            </a:solidFill>
          </a:endParaRPr>
        </a:p>
      </dgm:t>
    </dgm:pt>
    <dgm:pt modelId="{BC7D3364-B4F5-4CB4-A2D0-40EE6CFDCF10}" type="parTrans" cxnId="{2FED96E3-06B6-408B-8E48-CDAC56F87B1C}">
      <dgm:prSet/>
      <dgm:spPr/>
    </dgm:pt>
    <dgm:pt modelId="{C650A927-A385-4D31-BCAF-5439E4B54F40}" type="sibTrans" cxnId="{2FED96E3-06B6-408B-8E48-CDAC56F87B1C}">
      <dgm:prSet/>
      <dgm:spPr/>
    </dgm:pt>
    <dgm:pt modelId="{4DFA7D6B-40D7-48FB-AC3F-D01D1B25474B}" type="pres">
      <dgm:prSet presAssocID="{09675784-F490-4471-AAB8-854CAB208CD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B9C57C-8C01-4002-9765-32B6717E9D13}" type="pres">
      <dgm:prSet presAssocID="{09675784-F490-4471-AAB8-854CAB208CDD}" presName="dummyMaxCanvas" presStyleCnt="0">
        <dgm:presLayoutVars/>
      </dgm:prSet>
      <dgm:spPr/>
    </dgm:pt>
    <dgm:pt modelId="{A5077732-F228-4A5E-9C91-3B29BF783058}" type="pres">
      <dgm:prSet presAssocID="{09675784-F490-4471-AAB8-854CAB208CDD}" presName="ThreeNodes_1" presStyleLbl="node1" presStyleIdx="0" presStyleCnt="3" custScaleX="93516" custLinFactNeighborX="2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4DDF2C-0184-4ED9-8CAC-DBA0F4AD56EA}" type="pres">
      <dgm:prSet presAssocID="{09675784-F490-4471-AAB8-854CAB208CDD}" presName="ThreeNodes_2" presStyleLbl="node1" presStyleIdx="1" presStyleCnt="3" custScaleX="95271" custLinFactNeighborX="1282" custLinFactNeighborY="-6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9C3849-D40D-4856-BF22-2E811A412472}" type="pres">
      <dgm:prSet presAssocID="{09675784-F490-4471-AAB8-854CAB208CDD}" presName="ThreeNodes_3" presStyleLbl="node1" presStyleIdx="2" presStyleCnt="3" custScaleX="100658" custLinFactNeighborX="-329" custLinFactNeighborY="6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62F788-B7A1-4288-AD8D-B81E4C72D062}" type="pres">
      <dgm:prSet presAssocID="{09675784-F490-4471-AAB8-854CAB208CDD}" presName="ThreeConn_1-2" presStyleLbl="fgAccFollowNode1" presStyleIdx="0" presStyleCnt="2" custScaleX="1184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334F03-C584-42F6-A806-FD5D69943468}" type="pres">
      <dgm:prSet presAssocID="{09675784-F490-4471-AAB8-854CAB208CDD}" presName="ThreeConn_2-3" presStyleLbl="fgAccFollowNode1" presStyleIdx="1" presStyleCnt="2" custScaleX="130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7E40AC-BB57-4114-8D68-BDCDF1F5BB6F}" type="pres">
      <dgm:prSet presAssocID="{09675784-F490-4471-AAB8-854CAB208CD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B50C1-860D-4AE2-9198-504FB721A5B7}" type="pres">
      <dgm:prSet presAssocID="{09675784-F490-4471-AAB8-854CAB208CD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F34273-7212-46DB-AF5F-0D2A008ADCCE}" type="pres">
      <dgm:prSet presAssocID="{09675784-F490-4471-AAB8-854CAB208CD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FAFA8D-BDFF-4F39-8702-6522B952DFBC}" type="presOf" srcId="{13FA535E-D4EB-4375-9318-0DB1F324E8C4}" destId="{D05B50C1-860D-4AE2-9198-504FB721A5B7}" srcOrd="1" destOrd="1" presId="urn:microsoft.com/office/officeart/2005/8/layout/vProcess5"/>
    <dgm:cxn modelId="{773D61A5-424A-4AF6-82BB-F3358F0F38A6}" type="presOf" srcId="{4F92BE0E-5BD5-4B49-9628-82015702E913}" destId="{544DDF2C-0184-4ED9-8CAC-DBA0F4AD56EA}" srcOrd="0" destOrd="0" presId="urn:microsoft.com/office/officeart/2005/8/layout/vProcess5"/>
    <dgm:cxn modelId="{C8078D35-4368-4406-9C82-609E107840BB}" type="presOf" srcId="{97BEE47C-DF44-4401-B05C-7E5BE358A863}" destId="{B0F34273-7212-46DB-AF5F-0D2A008ADCCE}" srcOrd="1" destOrd="0" presId="urn:microsoft.com/office/officeart/2005/8/layout/vProcess5"/>
    <dgm:cxn modelId="{74670541-A5C3-49D4-8D4C-FFF76BE9F774}" type="presOf" srcId="{C241CFD8-90C2-4461-83D2-39F676F7B668}" destId="{D89C3849-D40D-4856-BF22-2E811A412472}" srcOrd="0" destOrd="3" presId="urn:microsoft.com/office/officeart/2005/8/layout/vProcess5"/>
    <dgm:cxn modelId="{6FBAE04E-C8EB-4175-A4D1-CBC922DF0921}" type="presOf" srcId="{5F10EABD-1385-4DC4-B345-7B27902BBAD7}" destId="{7662F788-B7A1-4288-AD8D-B81E4C72D062}" srcOrd="0" destOrd="0" presId="urn:microsoft.com/office/officeart/2005/8/layout/vProcess5"/>
    <dgm:cxn modelId="{286B9033-E0DE-4483-8EF3-DB6EC98B6DB3}" srcId="{4F92BE0E-5BD5-4B49-9628-82015702E913}" destId="{E513156D-1F01-45BC-BFFB-1643458C9BA8}" srcOrd="1" destOrd="0" parTransId="{6713839C-A22E-4AF2-8B9A-5A7DA76F6332}" sibTransId="{54C214CB-AD31-4F58-AF78-65F3837312D9}"/>
    <dgm:cxn modelId="{E42902D6-CB9E-496E-98C9-4BEE2AA0DF2F}" type="presOf" srcId="{E513156D-1F01-45BC-BFFB-1643458C9BA8}" destId="{D05B50C1-860D-4AE2-9198-504FB721A5B7}" srcOrd="1" destOrd="2" presId="urn:microsoft.com/office/officeart/2005/8/layout/vProcess5"/>
    <dgm:cxn modelId="{749EBE01-3844-4471-BF30-64FBCB7D3987}" srcId="{4F92BE0E-5BD5-4B49-9628-82015702E913}" destId="{13FA535E-D4EB-4375-9318-0DB1F324E8C4}" srcOrd="0" destOrd="0" parTransId="{62B5C049-487F-4816-975E-04AC1421AEFB}" sibTransId="{490231AC-2168-41BF-886B-A2FA2249BD80}"/>
    <dgm:cxn modelId="{027CC97A-8B57-4D2E-B046-F8D5F1AA21E7}" type="presOf" srcId="{E513156D-1F01-45BC-BFFB-1643458C9BA8}" destId="{544DDF2C-0184-4ED9-8CAC-DBA0F4AD56EA}" srcOrd="0" destOrd="2" presId="urn:microsoft.com/office/officeart/2005/8/layout/vProcess5"/>
    <dgm:cxn modelId="{808207FB-14D3-47C5-9413-1AA4051CE616}" type="presOf" srcId="{03632834-FDAC-4913-919A-BA6F6E16F038}" destId="{B0F34273-7212-46DB-AF5F-0D2A008ADCCE}" srcOrd="1" destOrd="1" presId="urn:microsoft.com/office/officeart/2005/8/layout/vProcess5"/>
    <dgm:cxn modelId="{901CDD88-7C3B-4E8B-930E-D9CBD32CBAD2}" srcId="{97BEE47C-DF44-4401-B05C-7E5BE358A863}" destId="{03632834-FDAC-4913-919A-BA6F6E16F038}" srcOrd="0" destOrd="0" parTransId="{32E5A4C2-471C-4522-89F2-D37FEFFA6F11}" sibTransId="{F945E9FF-DBF8-4A44-ADC0-3175C41F1667}"/>
    <dgm:cxn modelId="{D1AEF60A-21A1-47C6-B582-18E75C8687C8}" type="presOf" srcId="{4F92BE0E-5BD5-4B49-9628-82015702E913}" destId="{D05B50C1-860D-4AE2-9198-504FB721A5B7}" srcOrd="1" destOrd="0" presId="urn:microsoft.com/office/officeart/2005/8/layout/vProcess5"/>
    <dgm:cxn modelId="{B2A76B55-8FBF-44DA-812E-F62D91345791}" type="presOf" srcId="{FC788B83-7FB3-42E3-AB3B-14DC2DB645B8}" destId="{D89C3849-D40D-4856-BF22-2E811A412472}" srcOrd="0" destOrd="2" presId="urn:microsoft.com/office/officeart/2005/8/layout/vProcess5"/>
    <dgm:cxn modelId="{204FA4CF-94A0-41F9-A139-A3094EFB1053}" type="presOf" srcId="{C241CFD8-90C2-4461-83D2-39F676F7B668}" destId="{B0F34273-7212-46DB-AF5F-0D2A008ADCCE}" srcOrd="1" destOrd="3" presId="urn:microsoft.com/office/officeart/2005/8/layout/vProcess5"/>
    <dgm:cxn modelId="{C71F915A-5511-4514-83D1-2195228AD70E}" type="presOf" srcId="{1D015F04-E855-4148-B304-73B9A996457B}" destId="{A5077732-F228-4A5E-9C91-3B29BF783058}" srcOrd="0" destOrd="1" presId="urn:microsoft.com/office/officeart/2005/8/layout/vProcess5"/>
    <dgm:cxn modelId="{5CD2BCE5-9D52-4499-9BB0-981BAD17785D}" type="presOf" srcId="{1D015F04-E855-4148-B304-73B9A996457B}" destId="{057E40AC-BB57-4114-8D68-BDCDF1F5BB6F}" srcOrd="1" destOrd="1" presId="urn:microsoft.com/office/officeart/2005/8/layout/vProcess5"/>
    <dgm:cxn modelId="{4936909C-AAF9-483C-894C-864EDD6639C3}" type="presOf" srcId="{FC788B83-7FB3-42E3-AB3B-14DC2DB645B8}" destId="{B0F34273-7212-46DB-AF5F-0D2A008ADCCE}" srcOrd="1" destOrd="2" presId="urn:microsoft.com/office/officeart/2005/8/layout/vProcess5"/>
    <dgm:cxn modelId="{EA015E91-4AE5-4986-9052-05966C064E71}" srcId="{09675784-F490-4471-AAB8-854CAB208CDD}" destId="{4F92BE0E-5BD5-4B49-9628-82015702E913}" srcOrd="1" destOrd="0" parTransId="{E599AA62-80A2-4055-B22D-8E813650B7C7}" sibTransId="{55BC6626-E42D-4376-A336-ED3E01ABBBB4}"/>
    <dgm:cxn modelId="{2FED96E3-06B6-408B-8E48-CDAC56F87B1C}" srcId="{97BEE47C-DF44-4401-B05C-7E5BE358A863}" destId="{C241CFD8-90C2-4461-83D2-39F676F7B668}" srcOrd="2" destOrd="0" parTransId="{BC7D3364-B4F5-4CB4-A2D0-40EE6CFDCF10}" sibTransId="{C650A927-A385-4D31-BCAF-5439E4B54F40}"/>
    <dgm:cxn modelId="{E88E99A5-48A0-4836-8B6F-14FC3A2A5D5A}" type="presOf" srcId="{97BEE47C-DF44-4401-B05C-7E5BE358A863}" destId="{D89C3849-D40D-4856-BF22-2E811A412472}" srcOrd="0" destOrd="0" presId="urn:microsoft.com/office/officeart/2005/8/layout/vProcess5"/>
    <dgm:cxn modelId="{2DB5D47C-BFA5-4710-B932-939A5DD1332B}" srcId="{09675784-F490-4471-AAB8-854CAB208CDD}" destId="{B0FBABFA-F380-4DBF-BBF7-E3261F2C1F06}" srcOrd="0" destOrd="0" parTransId="{AF4D927D-6527-4B81-BD96-3DDC5A96B33C}" sibTransId="{5F10EABD-1385-4DC4-B345-7B27902BBAD7}"/>
    <dgm:cxn modelId="{CF05FC97-0908-44A3-84AA-E7537F1279F0}" type="presOf" srcId="{13FA535E-D4EB-4375-9318-0DB1F324E8C4}" destId="{544DDF2C-0184-4ED9-8CAC-DBA0F4AD56EA}" srcOrd="0" destOrd="1" presId="urn:microsoft.com/office/officeart/2005/8/layout/vProcess5"/>
    <dgm:cxn modelId="{BDE9FF5A-C2AC-4C80-B19F-393A12DAA70C}" srcId="{09675784-F490-4471-AAB8-854CAB208CDD}" destId="{97BEE47C-DF44-4401-B05C-7E5BE358A863}" srcOrd="2" destOrd="0" parTransId="{7E221992-DF65-4AA0-A11D-0D4638EB2428}" sibTransId="{1E839719-EC5C-458D-86BC-EF8612D3DAC4}"/>
    <dgm:cxn modelId="{AD1BFF83-0E2B-474E-89E4-E9B699384D5F}" type="presOf" srcId="{B0FBABFA-F380-4DBF-BBF7-E3261F2C1F06}" destId="{057E40AC-BB57-4114-8D68-BDCDF1F5BB6F}" srcOrd="1" destOrd="0" presId="urn:microsoft.com/office/officeart/2005/8/layout/vProcess5"/>
    <dgm:cxn modelId="{1D1B67D6-C38A-40D8-9CAE-F77C1FF7B0BF}" srcId="{97BEE47C-DF44-4401-B05C-7E5BE358A863}" destId="{FC788B83-7FB3-42E3-AB3B-14DC2DB645B8}" srcOrd="1" destOrd="0" parTransId="{7A5B6249-29F1-4820-8953-542F40DD6BC8}" sibTransId="{F1785314-F312-4BD5-A86D-9F8EA75CC262}"/>
    <dgm:cxn modelId="{9D31EDD6-7EE0-4C64-A0A4-EF4CCACD6DBE}" type="presOf" srcId="{55BC6626-E42D-4376-A336-ED3E01ABBBB4}" destId="{CF334F03-C584-42F6-A806-FD5D69943468}" srcOrd="0" destOrd="0" presId="urn:microsoft.com/office/officeart/2005/8/layout/vProcess5"/>
    <dgm:cxn modelId="{1A51F2FB-2075-4D8B-A069-D1E6EE0615BB}" srcId="{B0FBABFA-F380-4DBF-BBF7-E3261F2C1F06}" destId="{1D015F04-E855-4148-B304-73B9A996457B}" srcOrd="0" destOrd="0" parTransId="{57AE2F3F-4D49-4300-8C14-458CEDF24A41}" sibTransId="{AEA507D1-778B-44C0-AF77-5BF7483FC50C}"/>
    <dgm:cxn modelId="{2685C706-C87C-430F-8641-F99A2C66D3F8}" type="presOf" srcId="{03632834-FDAC-4913-919A-BA6F6E16F038}" destId="{D89C3849-D40D-4856-BF22-2E811A412472}" srcOrd="0" destOrd="1" presId="urn:microsoft.com/office/officeart/2005/8/layout/vProcess5"/>
    <dgm:cxn modelId="{FD9094FC-6671-4BFC-B763-AFA319924916}" type="presOf" srcId="{09675784-F490-4471-AAB8-854CAB208CDD}" destId="{4DFA7D6B-40D7-48FB-AC3F-D01D1B25474B}" srcOrd="0" destOrd="0" presId="urn:microsoft.com/office/officeart/2005/8/layout/vProcess5"/>
    <dgm:cxn modelId="{ECBB2CD6-E225-4312-9234-41F1981AC1A4}" type="presOf" srcId="{B0FBABFA-F380-4DBF-BBF7-E3261F2C1F06}" destId="{A5077732-F228-4A5E-9C91-3B29BF783058}" srcOrd="0" destOrd="0" presId="urn:microsoft.com/office/officeart/2005/8/layout/vProcess5"/>
    <dgm:cxn modelId="{904A7CE2-FA23-4A1E-97B8-7D985D995160}" type="presParOf" srcId="{4DFA7D6B-40D7-48FB-AC3F-D01D1B25474B}" destId="{6BB9C57C-8C01-4002-9765-32B6717E9D13}" srcOrd="0" destOrd="0" presId="urn:microsoft.com/office/officeart/2005/8/layout/vProcess5"/>
    <dgm:cxn modelId="{291357D9-9B24-4937-8F66-D0108CA4B87A}" type="presParOf" srcId="{4DFA7D6B-40D7-48FB-AC3F-D01D1B25474B}" destId="{A5077732-F228-4A5E-9C91-3B29BF783058}" srcOrd="1" destOrd="0" presId="urn:microsoft.com/office/officeart/2005/8/layout/vProcess5"/>
    <dgm:cxn modelId="{C78AC89F-15F9-4648-8439-214CA1F4FB53}" type="presParOf" srcId="{4DFA7D6B-40D7-48FB-AC3F-D01D1B25474B}" destId="{544DDF2C-0184-4ED9-8CAC-DBA0F4AD56EA}" srcOrd="2" destOrd="0" presId="urn:microsoft.com/office/officeart/2005/8/layout/vProcess5"/>
    <dgm:cxn modelId="{E094B0A7-3A89-41FB-9673-0D3F84EF66A1}" type="presParOf" srcId="{4DFA7D6B-40D7-48FB-AC3F-D01D1B25474B}" destId="{D89C3849-D40D-4856-BF22-2E811A412472}" srcOrd="3" destOrd="0" presId="urn:microsoft.com/office/officeart/2005/8/layout/vProcess5"/>
    <dgm:cxn modelId="{A6C50B0E-262F-4DFD-997C-F7DD637D700E}" type="presParOf" srcId="{4DFA7D6B-40D7-48FB-AC3F-D01D1B25474B}" destId="{7662F788-B7A1-4288-AD8D-B81E4C72D062}" srcOrd="4" destOrd="0" presId="urn:microsoft.com/office/officeart/2005/8/layout/vProcess5"/>
    <dgm:cxn modelId="{563F2E97-AA67-4AF0-AE1F-83024DE69A8D}" type="presParOf" srcId="{4DFA7D6B-40D7-48FB-AC3F-D01D1B25474B}" destId="{CF334F03-C584-42F6-A806-FD5D69943468}" srcOrd="5" destOrd="0" presId="urn:microsoft.com/office/officeart/2005/8/layout/vProcess5"/>
    <dgm:cxn modelId="{8A909A8D-F8AF-480D-96A8-899CE4162A7A}" type="presParOf" srcId="{4DFA7D6B-40D7-48FB-AC3F-D01D1B25474B}" destId="{057E40AC-BB57-4114-8D68-BDCDF1F5BB6F}" srcOrd="6" destOrd="0" presId="urn:microsoft.com/office/officeart/2005/8/layout/vProcess5"/>
    <dgm:cxn modelId="{BE99C25B-0719-4EB0-A99D-1E1A58F3A785}" type="presParOf" srcId="{4DFA7D6B-40D7-48FB-AC3F-D01D1B25474B}" destId="{D05B50C1-860D-4AE2-9198-504FB721A5B7}" srcOrd="7" destOrd="0" presId="urn:microsoft.com/office/officeart/2005/8/layout/vProcess5"/>
    <dgm:cxn modelId="{0E5F4F5D-9EC8-486C-8F8E-D1832AA9EBFD}" type="presParOf" srcId="{4DFA7D6B-40D7-48FB-AC3F-D01D1B25474B}" destId="{B0F34273-7212-46DB-AF5F-0D2A008ADCC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675784-F490-4471-AAB8-854CAB208CDD}" type="doc">
      <dgm:prSet loTypeId="urn:microsoft.com/office/officeart/2005/8/layout/vProcess5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FBABFA-F380-4DBF-BBF7-E3261F2C1F06}">
      <dgm:prSet phldrT="[Text]"/>
      <dgm:spPr/>
      <dgm:t>
        <a:bodyPr/>
        <a:lstStyle/>
        <a:p>
          <a:r>
            <a:rPr lang="ru-RU" b="1" baseline="0" dirty="0" smtClean="0">
              <a:solidFill>
                <a:srgbClr val="002060"/>
              </a:solidFill>
            </a:rPr>
            <a:t>Размер буфера аудита</a:t>
          </a:r>
          <a:endParaRPr lang="en-US" b="1" baseline="0" dirty="0">
            <a:solidFill>
              <a:srgbClr val="002060"/>
            </a:solidFill>
          </a:endParaRPr>
        </a:p>
      </dgm:t>
    </dgm:pt>
    <dgm:pt modelId="{AF4D927D-6527-4B81-BD96-3DDC5A96B33C}" type="parTrans" cxnId="{2DB5D47C-BFA5-4710-B932-939A5DD1332B}">
      <dgm:prSet/>
      <dgm:spPr/>
      <dgm:t>
        <a:bodyPr/>
        <a:lstStyle/>
        <a:p>
          <a:endParaRPr lang="en-US"/>
        </a:p>
      </dgm:t>
    </dgm:pt>
    <dgm:pt modelId="{5F10EABD-1385-4DC4-B345-7B27902BBAD7}" type="sibTrans" cxnId="{2DB5D47C-BFA5-4710-B932-939A5DD1332B}">
      <dgm:prSet/>
      <dgm:spPr/>
      <dgm:t>
        <a:bodyPr/>
        <a:lstStyle/>
        <a:p>
          <a:r>
            <a:rPr lang="en-US" dirty="0" smtClean="0"/>
            <a:t>Buffer filled</a:t>
          </a:r>
          <a:endParaRPr lang="en-US" dirty="0"/>
        </a:p>
      </dgm:t>
    </dgm:pt>
    <dgm:pt modelId="{4F92BE0E-5BD5-4B49-9628-82015702E913}">
      <dgm:prSet phldrT="[Text]"/>
      <dgm:spPr>
        <a:solidFill>
          <a:schemeClr val="accent6"/>
        </a:solidFill>
      </dgm:spPr>
      <dgm:t>
        <a:bodyPr/>
        <a:lstStyle/>
        <a:p>
          <a:r>
            <a:rPr lang="ru-RU" b="1" baseline="0" dirty="0" smtClean="0">
              <a:solidFill>
                <a:srgbClr val="002060"/>
              </a:solidFill>
            </a:rPr>
            <a:t>Сервер </a:t>
          </a:r>
          <a:r>
            <a:rPr lang="ru-RU" b="1" u="sng" baseline="0" dirty="0" smtClean="0">
              <a:solidFill>
                <a:srgbClr val="002060"/>
              </a:solidFill>
            </a:rPr>
            <a:t>откатывает</a:t>
          </a:r>
          <a:r>
            <a:rPr lang="ru-RU" b="1" u="none" baseline="0" dirty="0" smtClean="0">
              <a:solidFill>
                <a:srgbClr val="002060"/>
              </a:solidFill>
            </a:rPr>
            <a:t> все события, которые должны попасть в Аудит</a:t>
          </a:r>
          <a:endParaRPr lang="en-US" b="1" baseline="0" dirty="0">
            <a:solidFill>
              <a:srgbClr val="002060"/>
            </a:solidFill>
          </a:endParaRPr>
        </a:p>
      </dgm:t>
    </dgm:pt>
    <dgm:pt modelId="{E599AA62-80A2-4055-B22D-8E813650B7C7}" type="parTrans" cxnId="{EA015E91-4AE5-4986-9052-05966C064E71}">
      <dgm:prSet/>
      <dgm:spPr/>
      <dgm:t>
        <a:bodyPr/>
        <a:lstStyle/>
        <a:p>
          <a:endParaRPr lang="en-US"/>
        </a:p>
      </dgm:t>
    </dgm:pt>
    <dgm:pt modelId="{55BC6626-E42D-4376-A336-ED3E01ABBBB4}" type="sibTrans" cxnId="{EA015E91-4AE5-4986-9052-05966C064E71}">
      <dgm:prSet/>
      <dgm:spPr/>
      <dgm:t>
        <a:bodyPr/>
        <a:lstStyle/>
        <a:p>
          <a:endParaRPr lang="ru-RU"/>
        </a:p>
      </dgm:t>
    </dgm:pt>
    <dgm:pt modelId="{E513156D-1F01-45BC-BFFB-1643458C9BA8}">
      <dgm:prSet phldrT="[Text]"/>
      <dgm:spPr>
        <a:solidFill>
          <a:schemeClr val="accent6"/>
        </a:solidFill>
      </dgm:spPr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Все повторные события откатываются пока Аудит не доступен</a:t>
          </a:r>
          <a:endParaRPr lang="en-US" baseline="0" dirty="0">
            <a:solidFill>
              <a:srgbClr val="002060"/>
            </a:solidFill>
          </a:endParaRPr>
        </a:p>
      </dgm:t>
    </dgm:pt>
    <dgm:pt modelId="{6713839C-A22E-4AF2-8B9A-5A7DA76F6332}" type="parTrans" cxnId="{286B9033-E0DE-4483-8EF3-DB6EC98B6DB3}">
      <dgm:prSet/>
      <dgm:spPr/>
      <dgm:t>
        <a:bodyPr/>
        <a:lstStyle/>
        <a:p>
          <a:endParaRPr lang="en-US"/>
        </a:p>
      </dgm:t>
    </dgm:pt>
    <dgm:pt modelId="{54C214CB-AD31-4F58-AF78-65F3837312D9}" type="sibTrans" cxnId="{286B9033-E0DE-4483-8EF3-DB6EC98B6DB3}">
      <dgm:prSet/>
      <dgm:spPr/>
      <dgm:t>
        <a:bodyPr/>
        <a:lstStyle/>
        <a:p>
          <a:endParaRPr lang="en-US"/>
        </a:p>
      </dgm:t>
    </dgm:pt>
    <dgm:pt modelId="{13FA535E-D4EB-4375-9318-0DB1F324E8C4}">
      <dgm:prSet phldrT="[Text]"/>
      <dgm:spPr>
        <a:solidFill>
          <a:schemeClr val="accent6"/>
        </a:solidFill>
      </dgm:spPr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Не влияет на другие Аудиты</a:t>
          </a:r>
          <a:endParaRPr lang="en-US" baseline="0" dirty="0">
            <a:solidFill>
              <a:srgbClr val="002060"/>
            </a:solidFill>
          </a:endParaRPr>
        </a:p>
      </dgm:t>
    </dgm:pt>
    <dgm:pt modelId="{62B5C049-487F-4816-975E-04AC1421AEFB}" type="parTrans" cxnId="{749EBE01-3844-4471-BF30-64FBCB7D3987}">
      <dgm:prSet/>
      <dgm:spPr/>
      <dgm:t>
        <a:bodyPr/>
        <a:lstStyle/>
        <a:p>
          <a:endParaRPr lang="en-US"/>
        </a:p>
      </dgm:t>
    </dgm:pt>
    <dgm:pt modelId="{490231AC-2168-41BF-886B-A2FA2249BD80}" type="sibTrans" cxnId="{749EBE01-3844-4471-BF30-64FBCB7D3987}">
      <dgm:prSet/>
      <dgm:spPr/>
      <dgm:t>
        <a:bodyPr/>
        <a:lstStyle/>
        <a:p>
          <a:endParaRPr lang="en-US"/>
        </a:p>
      </dgm:t>
    </dgm:pt>
    <dgm:pt modelId="{392BE01D-0A15-4D67-92A8-13474069EF7C}">
      <dgm:prSet phldrT="[Text]"/>
      <dgm:spPr>
        <a:solidFill>
          <a:schemeClr val="accent6"/>
        </a:solidFill>
      </dgm:spPr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Все последующие события продолжают осуществлять попытку записи в журнал Аудита</a:t>
          </a:r>
          <a:endParaRPr lang="en-US" baseline="0" dirty="0">
            <a:solidFill>
              <a:srgbClr val="002060"/>
            </a:solidFill>
          </a:endParaRPr>
        </a:p>
      </dgm:t>
    </dgm:pt>
    <dgm:pt modelId="{E399826B-32FE-4FA7-B8F3-A37C5CC52717}" type="parTrans" cxnId="{6B08550C-8FDC-4965-B8D5-39D760D94464}">
      <dgm:prSet/>
      <dgm:spPr/>
      <dgm:t>
        <a:bodyPr/>
        <a:lstStyle/>
        <a:p>
          <a:endParaRPr lang="en-US"/>
        </a:p>
      </dgm:t>
    </dgm:pt>
    <dgm:pt modelId="{6138F370-90B8-4B5F-817C-CA6BF3381BE1}" type="sibTrans" cxnId="{6B08550C-8FDC-4965-B8D5-39D760D94464}">
      <dgm:prSet/>
      <dgm:spPr/>
      <dgm:t>
        <a:bodyPr/>
        <a:lstStyle/>
        <a:p>
          <a:endParaRPr lang="en-US"/>
        </a:p>
      </dgm:t>
    </dgm:pt>
    <dgm:pt modelId="{64C7FA7E-3E46-4285-847F-96A28A7DEF77}">
      <dgm:prSet phldrT="[Text]"/>
      <dgm:spPr/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Размер буфера аудита варьируется, но составляет около 4 Мб (эквивалент не менее 170 событий, в зависимости от текста инструкции)</a:t>
          </a:r>
          <a:endParaRPr lang="en-US" baseline="0" dirty="0">
            <a:solidFill>
              <a:srgbClr val="002060"/>
            </a:solidFill>
          </a:endParaRPr>
        </a:p>
      </dgm:t>
    </dgm:pt>
    <dgm:pt modelId="{11CB5240-FA3F-491C-B171-F0AD74D8DFE2}" type="parTrans" cxnId="{272B2A42-8E43-4E28-891D-10B04095D7C4}">
      <dgm:prSet/>
      <dgm:spPr/>
      <dgm:t>
        <a:bodyPr/>
        <a:lstStyle/>
        <a:p>
          <a:endParaRPr lang="ru-RU"/>
        </a:p>
      </dgm:t>
    </dgm:pt>
    <dgm:pt modelId="{77ECD844-55D3-4DEF-B697-A35E7D2A6ECC}" type="sibTrans" cxnId="{272B2A42-8E43-4E28-891D-10B04095D7C4}">
      <dgm:prSet/>
      <dgm:spPr/>
      <dgm:t>
        <a:bodyPr/>
        <a:lstStyle/>
        <a:p>
          <a:endParaRPr lang="ru-RU"/>
        </a:p>
      </dgm:t>
    </dgm:pt>
    <dgm:pt modelId="{4DFA7D6B-40D7-48FB-AC3F-D01D1B25474B}" type="pres">
      <dgm:prSet presAssocID="{09675784-F490-4471-AAB8-854CAB208CD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B9C57C-8C01-4002-9765-32B6717E9D13}" type="pres">
      <dgm:prSet presAssocID="{09675784-F490-4471-AAB8-854CAB208CDD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CD3C4140-68C5-45B2-8E47-ADAE7D25A492}" type="pres">
      <dgm:prSet presAssocID="{09675784-F490-4471-AAB8-854CAB208CDD}" presName="TwoNodes_1" presStyleLbl="node1" presStyleIdx="0" presStyleCnt="2" custScaleX="93516" custLinFactNeighborX="2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D35E26-7D9E-4E61-86A1-15CFD1032A38}" type="pres">
      <dgm:prSet presAssocID="{09675784-F490-4471-AAB8-854CAB208CDD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26F2F6-3320-42F7-A210-7801B1F3C370}" type="pres">
      <dgm:prSet presAssocID="{09675784-F490-4471-AAB8-854CAB208CDD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167AF4-7986-4D71-B66A-0EDE41D3EFDB}" type="pres">
      <dgm:prSet presAssocID="{09675784-F490-4471-AAB8-854CAB208CDD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C10506-7DCD-46C1-9462-475377C977B7}" type="pres">
      <dgm:prSet presAssocID="{09675784-F490-4471-AAB8-854CAB208CDD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6B9033-E0DE-4483-8EF3-DB6EC98B6DB3}" srcId="{4F92BE0E-5BD5-4B49-9628-82015702E913}" destId="{E513156D-1F01-45BC-BFFB-1643458C9BA8}" srcOrd="1" destOrd="0" parTransId="{6713839C-A22E-4AF2-8B9A-5A7DA76F6332}" sibTransId="{54C214CB-AD31-4F58-AF78-65F3837312D9}"/>
    <dgm:cxn modelId="{DBA23EC6-E762-4D64-937D-2E10E9255E63}" type="presOf" srcId="{5F10EABD-1385-4DC4-B345-7B27902BBAD7}" destId="{1C26F2F6-3320-42F7-A210-7801B1F3C370}" srcOrd="0" destOrd="0" presId="urn:microsoft.com/office/officeart/2005/8/layout/vProcess5"/>
    <dgm:cxn modelId="{6B08550C-8FDC-4965-B8D5-39D760D94464}" srcId="{4F92BE0E-5BD5-4B49-9628-82015702E913}" destId="{392BE01D-0A15-4D67-92A8-13474069EF7C}" srcOrd="2" destOrd="0" parTransId="{E399826B-32FE-4FA7-B8F3-A37C5CC52717}" sibTransId="{6138F370-90B8-4B5F-817C-CA6BF3381BE1}"/>
    <dgm:cxn modelId="{3DBE8557-01DA-4EBD-8851-A04B674F372C}" type="presOf" srcId="{392BE01D-0A15-4D67-92A8-13474069EF7C}" destId="{BAD35E26-7D9E-4E61-86A1-15CFD1032A38}" srcOrd="0" destOrd="3" presId="urn:microsoft.com/office/officeart/2005/8/layout/vProcess5"/>
    <dgm:cxn modelId="{6B671312-EE35-4E79-812D-4EE6700F4731}" type="presOf" srcId="{B0FBABFA-F380-4DBF-BBF7-E3261F2C1F06}" destId="{24167AF4-7986-4D71-B66A-0EDE41D3EFDB}" srcOrd="1" destOrd="0" presId="urn:microsoft.com/office/officeart/2005/8/layout/vProcess5"/>
    <dgm:cxn modelId="{173636AD-53B8-4187-8200-37E7E6034821}" type="presOf" srcId="{4F92BE0E-5BD5-4B49-9628-82015702E913}" destId="{1CC10506-7DCD-46C1-9462-475377C977B7}" srcOrd="1" destOrd="0" presId="urn:microsoft.com/office/officeart/2005/8/layout/vProcess5"/>
    <dgm:cxn modelId="{749EBE01-3844-4471-BF30-64FBCB7D3987}" srcId="{4F92BE0E-5BD5-4B49-9628-82015702E913}" destId="{13FA535E-D4EB-4375-9318-0DB1F324E8C4}" srcOrd="0" destOrd="0" parTransId="{62B5C049-487F-4816-975E-04AC1421AEFB}" sibTransId="{490231AC-2168-41BF-886B-A2FA2249BD80}"/>
    <dgm:cxn modelId="{272B2A42-8E43-4E28-891D-10B04095D7C4}" srcId="{B0FBABFA-F380-4DBF-BBF7-E3261F2C1F06}" destId="{64C7FA7E-3E46-4285-847F-96A28A7DEF77}" srcOrd="0" destOrd="0" parTransId="{11CB5240-FA3F-491C-B171-F0AD74D8DFE2}" sibTransId="{77ECD844-55D3-4DEF-B697-A35E7D2A6ECC}"/>
    <dgm:cxn modelId="{8FF33476-C031-42F5-9B55-CD743535514F}" type="presOf" srcId="{09675784-F490-4471-AAB8-854CAB208CDD}" destId="{4DFA7D6B-40D7-48FB-AC3F-D01D1B25474B}" srcOrd="0" destOrd="0" presId="urn:microsoft.com/office/officeart/2005/8/layout/vProcess5"/>
    <dgm:cxn modelId="{1F9F4396-19C2-4CF8-A5D8-A85B279A87BA}" type="presOf" srcId="{13FA535E-D4EB-4375-9318-0DB1F324E8C4}" destId="{BAD35E26-7D9E-4E61-86A1-15CFD1032A38}" srcOrd="0" destOrd="1" presId="urn:microsoft.com/office/officeart/2005/8/layout/vProcess5"/>
    <dgm:cxn modelId="{35FBEEAB-E70D-44BF-B3BD-0EAF49977E59}" type="presOf" srcId="{392BE01D-0A15-4D67-92A8-13474069EF7C}" destId="{1CC10506-7DCD-46C1-9462-475377C977B7}" srcOrd="1" destOrd="3" presId="urn:microsoft.com/office/officeart/2005/8/layout/vProcess5"/>
    <dgm:cxn modelId="{6CEDD1DE-0CAE-4104-9649-9CBCCF1796D9}" type="presOf" srcId="{E513156D-1F01-45BC-BFFB-1643458C9BA8}" destId="{1CC10506-7DCD-46C1-9462-475377C977B7}" srcOrd="1" destOrd="2" presId="urn:microsoft.com/office/officeart/2005/8/layout/vProcess5"/>
    <dgm:cxn modelId="{2DB5D47C-BFA5-4710-B932-939A5DD1332B}" srcId="{09675784-F490-4471-AAB8-854CAB208CDD}" destId="{B0FBABFA-F380-4DBF-BBF7-E3261F2C1F06}" srcOrd="0" destOrd="0" parTransId="{AF4D927D-6527-4B81-BD96-3DDC5A96B33C}" sibTransId="{5F10EABD-1385-4DC4-B345-7B27902BBAD7}"/>
    <dgm:cxn modelId="{EA015E91-4AE5-4986-9052-05966C064E71}" srcId="{09675784-F490-4471-AAB8-854CAB208CDD}" destId="{4F92BE0E-5BD5-4B49-9628-82015702E913}" srcOrd="1" destOrd="0" parTransId="{E599AA62-80A2-4055-B22D-8E813650B7C7}" sibTransId="{55BC6626-E42D-4376-A336-ED3E01ABBBB4}"/>
    <dgm:cxn modelId="{227E1A92-61DF-4BDA-95B9-0AAC4AC9A75A}" type="presOf" srcId="{B0FBABFA-F380-4DBF-BBF7-E3261F2C1F06}" destId="{CD3C4140-68C5-45B2-8E47-ADAE7D25A492}" srcOrd="0" destOrd="0" presId="urn:microsoft.com/office/officeart/2005/8/layout/vProcess5"/>
    <dgm:cxn modelId="{13E5954C-B2A5-41DE-97BA-CFD417150420}" type="presOf" srcId="{E513156D-1F01-45BC-BFFB-1643458C9BA8}" destId="{BAD35E26-7D9E-4E61-86A1-15CFD1032A38}" srcOrd="0" destOrd="2" presId="urn:microsoft.com/office/officeart/2005/8/layout/vProcess5"/>
    <dgm:cxn modelId="{DFB3EB12-7B1C-4ED0-A6D3-FC39207BA6D4}" type="presOf" srcId="{64C7FA7E-3E46-4285-847F-96A28A7DEF77}" destId="{CD3C4140-68C5-45B2-8E47-ADAE7D25A492}" srcOrd="0" destOrd="1" presId="urn:microsoft.com/office/officeart/2005/8/layout/vProcess5"/>
    <dgm:cxn modelId="{EC7F786B-982E-4C91-82AA-13C5CC82CE96}" type="presOf" srcId="{13FA535E-D4EB-4375-9318-0DB1F324E8C4}" destId="{1CC10506-7DCD-46C1-9462-475377C977B7}" srcOrd="1" destOrd="1" presId="urn:microsoft.com/office/officeart/2005/8/layout/vProcess5"/>
    <dgm:cxn modelId="{2F79F8A5-C536-42C4-8323-9C7B3CAB5936}" type="presOf" srcId="{64C7FA7E-3E46-4285-847F-96A28A7DEF77}" destId="{24167AF4-7986-4D71-B66A-0EDE41D3EFDB}" srcOrd="1" destOrd="1" presId="urn:microsoft.com/office/officeart/2005/8/layout/vProcess5"/>
    <dgm:cxn modelId="{8C8C261D-FE93-467C-B89E-68E96CCFDDC6}" type="presOf" srcId="{4F92BE0E-5BD5-4B49-9628-82015702E913}" destId="{BAD35E26-7D9E-4E61-86A1-15CFD1032A38}" srcOrd="0" destOrd="0" presId="urn:microsoft.com/office/officeart/2005/8/layout/vProcess5"/>
    <dgm:cxn modelId="{9E351CDA-FDC0-4F50-B82F-18D991759EEA}" type="presParOf" srcId="{4DFA7D6B-40D7-48FB-AC3F-D01D1B25474B}" destId="{6BB9C57C-8C01-4002-9765-32B6717E9D13}" srcOrd="0" destOrd="0" presId="urn:microsoft.com/office/officeart/2005/8/layout/vProcess5"/>
    <dgm:cxn modelId="{5E6F394B-5709-4F9E-89CF-AD7AFE28D391}" type="presParOf" srcId="{4DFA7D6B-40D7-48FB-AC3F-D01D1B25474B}" destId="{CD3C4140-68C5-45B2-8E47-ADAE7D25A492}" srcOrd="1" destOrd="0" presId="urn:microsoft.com/office/officeart/2005/8/layout/vProcess5"/>
    <dgm:cxn modelId="{E99DF023-5166-455F-A01E-6B257E0456D2}" type="presParOf" srcId="{4DFA7D6B-40D7-48FB-AC3F-D01D1B25474B}" destId="{BAD35E26-7D9E-4E61-86A1-15CFD1032A38}" srcOrd="2" destOrd="0" presId="urn:microsoft.com/office/officeart/2005/8/layout/vProcess5"/>
    <dgm:cxn modelId="{FB239416-D571-49A9-B2BB-C6E0B95DCC68}" type="presParOf" srcId="{4DFA7D6B-40D7-48FB-AC3F-D01D1B25474B}" destId="{1C26F2F6-3320-42F7-A210-7801B1F3C370}" srcOrd="3" destOrd="0" presId="urn:microsoft.com/office/officeart/2005/8/layout/vProcess5"/>
    <dgm:cxn modelId="{3299E05B-087D-4E00-959B-D0EA2A9D1443}" type="presParOf" srcId="{4DFA7D6B-40D7-48FB-AC3F-D01D1B25474B}" destId="{24167AF4-7986-4D71-B66A-0EDE41D3EFDB}" srcOrd="4" destOrd="0" presId="urn:microsoft.com/office/officeart/2005/8/layout/vProcess5"/>
    <dgm:cxn modelId="{F5967D58-1FED-4098-8ACB-A8463A3E6535}" type="presParOf" srcId="{4DFA7D6B-40D7-48FB-AC3F-D01D1B25474B}" destId="{1CC10506-7DCD-46C1-9462-475377C977B7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1E999F-1D53-4961-993D-66A5D67455CD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6E2483-E0E9-4BE4-A1D2-1B47363F8854}">
      <dgm:prSet phldrT="[Text]"/>
      <dgm:spPr/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Шаг 1</a:t>
          </a:r>
          <a:endParaRPr lang="en-US" baseline="0" dirty="0">
            <a:solidFill>
              <a:srgbClr val="002060"/>
            </a:solidFill>
          </a:endParaRPr>
        </a:p>
      </dgm:t>
    </dgm:pt>
    <dgm:pt modelId="{8E124CD5-077B-42D0-BAE3-41AF05E174B6}" type="parTrans" cxnId="{AD8CAB90-517D-4981-B294-72D1021475A5}">
      <dgm:prSet/>
      <dgm:spPr/>
      <dgm:t>
        <a:bodyPr/>
        <a:lstStyle/>
        <a:p>
          <a:endParaRPr lang="en-US"/>
        </a:p>
      </dgm:t>
    </dgm:pt>
    <dgm:pt modelId="{25577063-C7A1-46A2-B70F-7B73A69EDCC6}" type="sibTrans" cxnId="{AD8CAB90-517D-4981-B294-72D1021475A5}">
      <dgm:prSet/>
      <dgm:spPr/>
      <dgm:t>
        <a:bodyPr/>
        <a:lstStyle/>
        <a:p>
          <a:endParaRPr lang="en-US"/>
        </a:p>
      </dgm:t>
    </dgm:pt>
    <dgm:pt modelId="{02C6C2BD-A330-49C1-966A-A7C21C1A15C9}">
      <dgm:prSet phldrT="[Text]" custT="1"/>
      <dgm:spPr/>
      <dgm:t>
        <a:bodyPr/>
        <a:lstStyle/>
        <a:p>
          <a:r>
            <a:rPr lang="ru-RU" sz="2000" dirty="0" smtClean="0"/>
            <a:t>Устранить причину сбоя</a:t>
          </a:r>
          <a:endParaRPr lang="en-US" sz="2000" dirty="0"/>
        </a:p>
      </dgm:t>
    </dgm:pt>
    <dgm:pt modelId="{221DE285-6852-435F-8ADE-E3159F2E680E}" type="parTrans" cxnId="{489CD7F5-B224-49AF-B03C-A28602C09B1E}">
      <dgm:prSet/>
      <dgm:spPr/>
      <dgm:t>
        <a:bodyPr/>
        <a:lstStyle/>
        <a:p>
          <a:endParaRPr lang="en-US"/>
        </a:p>
      </dgm:t>
    </dgm:pt>
    <dgm:pt modelId="{8875B4FC-CC8B-4497-BCCE-5A8FFC74FE1F}" type="sibTrans" cxnId="{489CD7F5-B224-49AF-B03C-A28602C09B1E}">
      <dgm:prSet/>
      <dgm:spPr/>
      <dgm:t>
        <a:bodyPr/>
        <a:lstStyle/>
        <a:p>
          <a:endParaRPr lang="en-US"/>
        </a:p>
      </dgm:t>
    </dgm:pt>
    <dgm:pt modelId="{5127A315-5733-4103-AC85-ABD4D60BFB26}">
      <dgm:prSet phldrT="[Text]" custT="1"/>
      <dgm:spPr/>
      <dgm:t>
        <a:bodyPr/>
        <a:lstStyle/>
        <a:p>
          <a:r>
            <a:rPr lang="ru-RU" sz="2000" dirty="0" smtClean="0"/>
            <a:t>Например очистить диск</a:t>
          </a:r>
          <a:endParaRPr lang="en-US" sz="2000" dirty="0"/>
        </a:p>
      </dgm:t>
    </dgm:pt>
    <dgm:pt modelId="{8240F187-F887-46BE-A878-2562A23D7F1A}" type="parTrans" cxnId="{729F34A7-62CC-46F3-B63A-1B2E2E1F7B2B}">
      <dgm:prSet/>
      <dgm:spPr/>
      <dgm:t>
        <a:bodyPr/>
        <a:lstStyle/>
        <a:p>
          <a:endParaRPr lang="en-US"/>
        </a:p>
      </dgm:t>
    </dgm:pt>
    <dgm:pt modelId="{7E41F539-A571-455D-9E4D-9AF38CC9E605}" type="sibTrans" cxnId="{729F34A7-62CC-46F3-B63A-1B2E2E1F7B2B}">
      <dgm:prSet/>
      <dgm:spPr/>
      <dgm:t>
        <a:bodyPr/>
        <a:lstStyle/>
        <a:p>
          <a:endParaRPr lang="en-US"/>
        </a:p>
      </dgm:t>
    </dgm:pt>
    <dgm:pt modelId="{6A5F08A4-0E8B-4113-968D-8E90AECF1DFD}">
      <dgm:prSet phldrT="[Text]" custT="1"/>
      <dgm:spPr/>
      <dgm:t>
        <a:bodyPr/>
        <a:lstStyle/>
        <a:p>
          <a:r>
            <a:rPr lang="ru-RU" sz="2000" dirty="0" smtClean="0"/>
            <a:t>Запуск </a:t>
          </a:r>
          <a:r>
            <a:rPr lang="en-US" sz="2000" dirty="0" smtClean="0"/>
            <a:t>SQL Server </a:t>
          </a:r>
          <a:r>
            <a:rPr lang="ru-RU" sz="2000" dirty="0" smtClean="0"/>
            <a:t>в однопользовательском режиме</a:t>
          </a:r>
          <a:r>
            <a:rPr lang="en-US" sz="2000" dirty="0" smtClean="0"/>
            <a:t>, “-m”</a:t>
          </a:r>
          <a:endParaRPr lang="en-US" sz="2000" dirty="0"/>
        </a:p>
      </dgm:t>
    </dgm:pt>
    <dgm:pt modelId="{F6144982-447F-4D4E-B9B2-B695056BA9C9}" type="parTrans" cxnId="{C00A3C65-0E6B-4DD0-B9A3-366A5A33DB18}">
      <dgm:prSet/>
      <dgm:spPr/>
      <dgm:t>
        <a:bodyPr/>
        <a:lstStyle/>
        <a:p>
          <a:endParaRPr lang="en-US"/>
        </a:p>
      </dgm:t>
    </dgm:pt>
    <dgm:pt modelId="{521EF61F-AC59-4DAD-BC9A-0FE6D2BA7498}" type="sibTrans" cxnId="{C00A3C65-0E6B-4DD0-B9A3-366A5A33DB18}">
      <dgm:prSet/>
      <dgm:spPr/>
      <dgm:t>
        <a:bodyPr/>
        <a:lstStyle/>
        <a:p>
          <a:endParaRPr lang="en-US"/>
        </a:p>
      </dgm:t>
    </dgm:pt>
    <dgm:pt modelId="{6D791212-DD1D-4B05-B443-1F65F3788CFD}">
      <dgm:prSet phldrT="[Text]" custT="1"/>
      <dgm:spPr/>
      <dgm:t>
        <a:bodyPr/>
        <a:lstStyle/>
        <a:p>
          <a:r>
            <a:rPr lang="ru-RU" sz="2000" dirty="0" smtClean="0"/>
            <a:t>Аудит работает, но режим </a:t>
          </a:r>
          <a:r>
            <a:rPr lang="en-US" sz="2000" dirty="0" smtClean="0"/>
            <a:t>shutdown-on-failure </a:t>
          </a:r>
          <a:r>
            <a:rPr lang="ru-RU" sz="2000" dirty="0" smtClean="0"/>
            <a:t>не активен</a:t>
          </a:r>
          <a:endParaRPr lang="en-US" sz="2000" dirty="0"/>
        </a:p>
      </dgm:t>
    </dgm:pt>
    <dgm:pt modelId="{8F6FC4DD-B7CB-40C1-8B51-D6BA1DB1C02B}" type="parTrans" cxnId="{652A1EC4-533F-40BA-BFB9-D12FB609CAA3}">
      <dgm:prSet/>
      <dgm:spPr/>
      <dgm:t>
        <a:bodyPr/>
        <a:lstStyle/>
        <a:p>
          <a:endParaRPr lang="en-US"/>
        </a:p>
      </dgm:t>
    </dgm:pt>
    <dgm:pt modelId="{03D8D3F7-3F32-4BDB-AA92-D3896E736067}" type="sibTrans" cxnId="{652A1EC4-533F-40BA-BFB9-D12FB609CAA3}">
      <dgm:prSet/>
      <dgm:spPr/>
      <dgm:t>
        <a:bodyPr/>
        <a:lstStyle/>
        <a:p>
          <a:endParaRPr lang="en-US"/>
        </a:p>
      </dgm:t>
    </dgm:pt>
    <dgm:pt modelId="{C8F7DC25-156F-4D53-9F2F-B97630602A14}">
      <dgm:prSet phldrT="[Text]"/>
      <dgm:spPr/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Шаг</a:t>
          </a:r>
          <a:r>
            <a:rPr lang="en-US" baseline="0" dirty="0" smtClean="0">
              <a:solidFill>
                <a:srgbClr val="002060"/>
              </a:solidFill>
            </a:rPr>
            <a:t> 3</a:t>
          </a:r>
          <a:endParaRPr lang="en-US" baseline="0" dirty="0">
            <a:solidFill>
              <a:srgbClr val="002060"/>
            </a:solidFill>
          </a:endParaRPr>
        </a:p>
      </dgm:t>
    </dgm:pt>
    <dgm:pt modelId="{C611F1CB-3FEB-4BC8-AEF2-9D1AB0069353}" type="parTrans" cxnId="{5F51D220-EEB5-49EE-BB0D-6FFE0261A2FB}">
      <dgm:prSet/>
      <dgm:spPr/>
      <dgm:t>
        <a:bodyPr/>
        <a:lstStyle/>
        <a:p>
          <a:endParaRPr lang="en-US"/>
        </a:p>
      </dgm:t>
    </dgm:pt>
    <dgm:pt modelId="{8B6F22C0-E0C6-4A54-8FCC-7443C7527CBD}" type="sibTrans" cxnId="{5F51D220-EEB5-49EE-BB0D-6FFE0261A2FB}">
      <dgm:prSet/>
      <dgm:spPr/>
      <dgm:t>
        <a:bodyPr/>
        <a:lstStyle/>
        <a:p>
          <a:endParaRPr lang="en-US"/>
        </a:p>
      </dgm:t>
    </dgm:pt>
    <dgm:pt modelId="{337F3B5A-E880-4B87-9978-B37056576790}">
      <dgm:prSet phldrT="[Text]" custT="1"/>
      <dgm:spPr/>
      <dgm:t>
        <a:bodyPr/>
        <a:lstStyle/>
        <a:p>
          <a:r>
            <a:rPr lang="ru-RU" sz="2000" dirty="0" smtClean="0"/>
            <a:t>Запуск в минимальной конфигурации</a:t>
          </a:r>
          <a:r>
            <a:rPr lang="en-US" sz="2000" dirty="0" smtClean="0"/>
            <a:t>, “-f”</a:t>
          </a:r>
          <a:endParaRPr lang="en-US" sz="2000" dirty="0"/>
        </a:p>
      </dgm:t>
    </dgm:pt>
    <dgm:pt modelId="{49302AEC-CA61-4D6E-BCAA-6CC3FF547114}" type="parTrans" cxnId="{F37EF8D8-EB81-4968-9E10-68F3A7BD2C80}">
      <dgm:prSet/>
      <dgm:spPr/>
      <dgm:t>
        <a:bodyPr/>
        <a:lstStyle/>
        <a:p>
          <a:endParaRPr lang="en-US"/>
        </a:p>
      </dgm:t>
    </dgm:pt>
    <dgm:pt modelId="{A462E9EE-D83C-48F0-8076-63CD15EA72D1}" type="sibTrans" cxnId="{F37EF8D8-EB81-4968-9E10-68F3A7BD2C80}">
      <dgm:prSet/>
      <dgm:spPr/>
      <dgm:t>
        <a:bodyPr/>
        <a:lstStyle/>
        <a:p>
          <a:endParaRPr lang="en-US"/>
        </a:p>
      </dgm:t>
    </dgm:pt>
    <dgm:pt modelId="{1B769AF7-0D5C-417A-9FE2-A8F206ABADEE}">
      <dgm:prSet phldrT="[Text]" custT="1"/>
      <dgm:spPr/>
      <dgm:t>
        <a:bodyPr/>
        <a:lstStyle/>
        <a:p>
          <a:r>
            <a:rPr lang="ru-RU" sz="2000" dirty="0" smtClean="0"/>
            <a:t>Аудит отключен, но события </a:t>
          </a:r>
          <a:r>
            <a:rPr lang="en-US" sz="2000" dirty="0" smtClean="0"/>
            <a:t>DDL </a:t>
          </a:r>
          <a:r>
            <a:rPr lang="ru-RU" sz="2000" dirty="0" smtClean="0"/>
            <a:t>продолжают </a:t>
          </a:r>
          <a:r>
            <a:rPr lang="ru-RU" sz="2000" dirty="0" err="1" smtClean="0"/>
            <a:t>логироваться</a:t>
          </a:r>
          <a:r>
            <a:rPr lang="en-US" sz="2000" dirty="0" smtClean="0"/>
            <a:t>.</a:t>
          </a:r>
          <a:endParaRPr lang="en-US" sz="2000" dirty="0"/>
        </a:p>
      </dgm:t>
    </dgm:pt>
    <dgm:pt modelId="{4963B1ED-6E5E-4D62-A2C4-6553C4B5B504}" type="parTrans" cxnId="{983F7B6F-B2D3-4B62-AAC1-74A570EE6F82}">
      <dgm:prSet/>
      <dgm:spPr/>
      <dgm:t>
        <a:bodyPr/>
        <a:lstStyle/>
        <a:p>
          <a:endParaRPr lang="en-US"/>
        </a:p>
      </dgm:t>
    </dgm:pt>
    <dgm:pt modelId="{508494A1-1667-45D7-AA0D-B842A4CD338B}" type="sibTrans" cxnId="{983F7B6F-B2D3-4B62-AAC1-74A570EE6F82}">
      <dgm:prSet/>
      <dgm:spPr/>
      <dgm:t>
        <a:bodyPr/>
        <a:lstStyle/>
        <a:p>
          <a:endParaRPr lang="en-US"/>
        </a:p>
      </dgm:t>
    </dgm:pt>
    <dgm:pt modelId="{2F81E820-153E-40D8-82DC-2663C84C4068}">
      <dgm:prSet phldrT="[Text]" custT="1"/>
      <dgm:spPr/>
      <dgm:t>
        <a:bodyPr/>
        <a:lstStyle/>
        <a:p>
          <a:r>
            <a:rPr lang="ru-RU" sz="2000" dirty="0" smtClean="0"/>
            <a:t>Администратор аудита изменяет настройки Аудита</a:t>
          </a:r>
          <a:endParaRPr lang="en-US" sz="2000" dirty="0"/>
        </a:p>
      </dgm:t>
    </dgm:pt>
    <dgm:pt modelId="{777B51D9-690B-4507-8C9D-E11E04600B66}" type="parTrans" cxnId="{4F919F72-25A1-4C21-AA52-36920E830C6F}">
      <dgm:prSet/>
      <dgm:spPr/>
      <dgm:t>
        <a:bodyPr/>
        <a:lstStyle/>
        <a:p>
          <a:endParaRPr lang="en-US"/>
        </a:p>
      </dgm:t>
    </dgm:pt>
    <dgm:pt modelId="{67380640-1807-4ACD-8166-7A4F35DB684B}" type="sibTrans" cxnId="{4F919F72-25A1-4C21-AA52-36920E830C6F}">
      <dgm:prSet/>
      <dgm:spPr/>
      <dgm:t>
        <a:bodyPr/>
        <a:lstStyle/>
        <a:p>
          <a:endParaRPr lang="en-US"/>
        </a:p>
      </dgm:t>
    </dgm:pt>
    <dgm:pt modelId="{6E951726-5BB6-438F-9A74-6290CCB56EC6}">
      <dgm:prSet phldrT="[Text]"/>
      <dgm:spPr/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Шаг</a:t>
          </a:r>
          <a:r>
            <a:rPr lang="en-US" baseline="0" dirty="0" smtClean="0">
              <a:solidFill>
                <a:srgbClr val="002060"/>
              </a:solidFill>
            </a:rPr>
            <a:t> 2</a:t>
          </a:r>
          <a:endParaRPr lang="en-US" baseline="0" dirty="0">
            <a:solidFill>
              <a:srgbClr val="002060"/>
            </a:solidFill>
          </a:endParaRPr>
        </a:p>
      </dgm:t>
    </dgm:pt>
    <dgm:pt modelId="{8D96F7F1-0AC3-4A89-BF84-1F9C25C45C43}" type="parTrans" cxnId="{F81A065C-2178-4A0D-B838-F2ECBBEF593B}">
      <dgm:prSet/>
      <dgm:spPr/>
      <dgm:t>
        <a:bodyPr/>
        <a:lstStyle/>
        <a:p>
          <a:endParaRPr lang="en-US"/>
        </a:p>
      </dgm:t>
    </dgm:pt>
    <dgm:pt modelId="{79C8FB1F-985E-4845-B0D4-8422483C9980}" type="sibTrans" cxnId="{F81A065C-2178-4A0D-B838-F2ECBBEF593B}">
      <dgm:prSet/>
      <dgm:spPr/>
      <dgm:t>
        <a:bodyPr/>
        <a:lstStyle/>
        <a:p>
          <a:endParaRPr lang="en-US"/>
        </a:p>
      </dgm:t>
    </dgm:pt>
    <dgm:pt modelId="{950F96E6-513D-4EE3-B634-9CC6E66583A5}">
      <dgm:prSet phldrT="[Text]" custT="1"/>
      <dgm:spPr/>
      <dgm:t>
        <a:bodyPr/>
        <a:lstStyle/>
        <a:p>
          <a:r>
            <a:rPr lang="ru-RU" sz="2000" baseline="0" dirty="0" smtClean="0">
              <a:solidFill>
                <a:srgbClr val="002060"/>
              </a:solidFill>
            </a:rPr>
            <a:t>Бонус</a:t>
          </a:r>
          <a:endParaRPr lang="en-US" sz="2000" baseline="0" dirty="0">
            <a:solidFill>
              <a:srgbClr val="002060"/>
            </a:solidFill>
          </a:endParaRPr>
        </a:p>
      </dgm:t>
    </dgm:pt>
    <dgm:pt modelId="{FBF15E35-B588-4AD0-9062-D2081732D8BF}" type="parTrans" cxnId="{4F30A895-B20D-4A7F-AAA0-F2D069DA3FCA}">
      <dgm:prSet/>
      <dgm:spPr/>
      <dgm:t>
        <a:bodyPr/>
        <a:lstStyle/>
        <a:p>
          <a:endParaRPr lang="en-US"/>
        </a:p>
      </dgm:t>
    </dgm:pt>
    <dgm:pt modelId="{414D021C-A95D-42E1-8E53-E9312933C049}" type="sibTrans" cxnId="{4F30A895-B20D-4A7F-AAA0-F2D069DA3FCA}">
      <dgm:prSet/>
      <dgm:spPr/>
      <dgm:t>
        <a:bodyPr/>
        <a:lstStyle/>
        <a:p>
          <a:endParaRPr lang="en-US"/>
        </a:p>
      </dgm:t>
    </dgm:pt>
    <dgm:pt modelId="{AB6F2164-30D1-4B1A-9016-903C9C0E1FAF}">
      <dgm:prSet phldrT="[Text]"/>
      <dgm:spPr/>
      <dgm:t>
        <a:bodyPr/>
        <a:lstStyle/>
        <a:p>
          <a:r>
            <a:rPr lang="ru-RU" dirty="0" smtClean="0"/>
            <a:t>Если используется</a:t>
          </a:r>
          <a:r>
            <a:rPr lang="en-US" dirty="0" smtClean="0"/>
            <a:t> “Fail Operation” </a:t>
          </a:r>
          <a:r>
            <a:rPr lang="ru-RU" dirty="0" smtClean="0"/>
            <a:t>и</a:t>
          </a:r>
          <a:r>
            <a:rPr lang="en-US" dirty="0" smtClean="0"/>
            <a:t> “AUDIT_ CHANGE_GROUP”, </a:t>
          </a:r>
          <a:r>
            <a:rPr lang="ru-RU" dirty="0" smtClean="0"/>
            <a:t>используйте</a:t>
          </a:r>
          <a:r>
            <a:rPr lang="en-US" dirty="0" smtClean="0"/>
            <a:t> DAC </a:t>
          </a:r>
          <a:r>
            <a:rPr lang="ru-RU" dirty="0" smtClean="0"/>
            <a:t>подключение</a:t>
          </a:r>
          <a:endParaRPr lang="en-US" dirty="0"/>
        </a:p>
      </dgm:t>
    </dgm:pt>
    <dgm:pt modelId="{5034F491-C363-4362-AFAE-7EA1E0DE5FD5}" type="parTrans" cxnId="{5DE6181D-A3ED-4365-969F-B70AF0A1BA89}">
      <dgm:prSet/>
      <dgm:spPr/>
      <dgm:t>
        <a:bodyPr/>
        <a:lstStyle/>
        <a:p>
          <a:endParaRPr lang="en-US"/>
        </a:p>
      </dgm:t>
    </dgm:pt>
    <dgm:pt modelId="{EF23ADA8-E155-4CD2-A7E1-D19FE1F52EF4}" type="sibTrans" cxnId="{5DE6181D-A3ED-4365-969F-B70AF0A1BA89}">
      <dgm:prSet/>
      <dgm:spPr/>
      <dgm:t>
        <a:bodyPr/>
        <a:lstStyle/>
        <a:p>
          <a:endParaRPr lang="en-US"/>
        </a:p>
      </dgm:t>
    </dgm:pt>
    <dgm:pt modelId="{69F47DFA-2842-41C7-B605-3375080FFC59}">
      <dgm:prSet phldrT="[Text]"/>
      <dgm:spPr/>
      <dgm:t>
        <a:bodyPr/>
        <a:lstStyle/>
        <a:p>
          <a:r>
            <a:rPr lang="ru-RU" dirty="0" smtClean="0"/>
            <a:t>События аудита генерируются но не вызывают сбой</a:t>
          </a:r>
          <a:endParaRPr lang="en-US" dirty="0"/>
        </a:p>
      </dgm:t>
    </dgm:pt>
    <dgm:pt modelId="{D34DEDCF-ED73-4A89-8803-BF99C2AB84C5}" type="parTrans" cxnId="{A8FCE35D-CD60-49F7-B2C0-ADCE9EBFE9F4}">
      <dgm:prSet/>
      <dgm:spPr/>
      <dgm:t>
        <a:bodyPr/>
        <a:lstStyle/>
        <a:p>
          <a:endParaRPr lang="en-US"/>
        </a:p>
      </dgm:t>
    </dgm:pt>
    <dgm:pt modelId="{1C73E7E1-64ED-443C-97BC-AE9FCC856839}" type="sibTrans" cxnId="{A8FCE35D-CD60-49F7-B2C0-ADCE9EBFE9F4}">
      <dgm:prSet/>
      <dgm:spPr/>
      <dgm:t>
        <a:bodyPr/>
        <a:lstStyle/>
        <a:p>
          <a:endParaRPr lang="en-US"/>
        </a:p>
      </dgm:t>
    </dgm:pt>
    <dgm:pt modelId="{F9BE62BC-4BD8-4C46-A450-EC2BF3D28705}" type="pres">
      <dgm:prSet presAssocID="{121E999F-1D53-4961-993D-66A5D67455C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BBA1BA-C7A3-49BB-9FA2-8EDACE7C313C}" type="pres">
      <dgm:prSet presAssocID="{DF6E2483-E0E9-4BE4-A1D2-1B47363F8854}" presName="composite" presStyleCnt="0"/>
      <dgm:spPr/>
      <dgm:t>
        <a:bodyPr/>
        <a:lstStyle/>
        <a:p>
          <a:endParaRPr lang="en-US"/>
        </a:p>
      </dgm:t>
    </dgm:pt>
    <dgm:pt modelId="{B3A789EF-C855-43F8-94D7-2DF81A33639E}" type="pres">
      <dgm:prSet presAssocID="{DF6E2483-E0E9-4BE4-A1D2-1B47363F8854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7764F-51DD-4078-B339-6B412592B239}" type="pres">
      <dgm:prSet presAssocID="{DF6E2483-E0E9-4BE4-A1D2-1B47363F8854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051672-3567-4555-AD8E-7D00B825B46E}" type="pres">
      <dgm:prSet presAssocID="{25577063-C7A1-46A2-B70F-7B73A69EDCC6}" presName="sp" presStyleCnt="0"/>
      <dgm:spPr/>
      <dgm:t>
        <a:bodyPr/>
        <a:lstStyle/>
        <a:p>
          <a:endParaRPr lang="en-US"/>
        </a:p>
      </dgm:t>
    </dgm:pt>
    <dgm:pt modelId="{42711BA3-B633-4BA1-BD39-DBD43240B4E7}" type="pres">
      <dgm:prSet presAssocID="{6E951726-5BB6-438F-9A74-6290CCB56EC6}" presName="composite" presStyleCnt="0"/>
      <dgm:spPr/>
      <dgm:t>
        <a:bodyPr/>
        <a:lstStyle/>
        <a:p>
          <a:endParaRPr lang="en-US"/>
        </a:p>
      </dgm:t>
    </dgm:pt>
    <dgm:pt modelId="{D876966A-67A9-41E8-BD51-F30B14F23232}" type="pres">
      <dgm:prSet presAssocID="{6E951726-5BB6-438F-9A74-6290CCB56EC6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0A7F0-414A-47DC-81F5-C0E79882A3BD}" type="pres">
      <dgm:prSet presAssocID="{6E951726-5BB6-438F-9A74-6290CCB56EC6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3CBF2E-C48C-4FD6-BA1C-DADCFF1AF161}" type="pres">
      <dgm:prSet presAssocID="{79C8FB1F-985E-4845-B0D4-8422483C9980}" presName="sp" presStyleCnt="0"/>
      <dgm:spPr/>
      <dgm:t>
        <a:bodyPr/>
        <a:lstStyle/>
        <a:p>
          <a:endParaRPr lang="en-US"/>
        </a:p>
      </dgm:t>
    </dgm:pt>
    <dgm:pt modelId="{307D5772-B9E9-42D3-9423-208F34FE74E3}" type="pres">
      <dgm:prSet presAssocID="{C8F7DC25-156F-4D53-9F2F-B97630602A14}" presName="composite" presStyleCnt="0"/>
      <dgm:spPr/>
      <dgm:t>
        <a:bodyPr/>
        <a:lstStyle/>
        <a:p>
          <a:endParaRPr lang="en-US"/>
        </a:p>
      </dgm:t>
    </dgm:pt>
    <dgm:pt modelId="{02B3A7AD-26AC-4299-8F59-0820B2267919}" type="pres">
      <dgm:prSet presAssocID="{C8F7DC25-156F-4D53-9F2F-B97630602A1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675FF3-117D-44CB-8CAF-F1AEC85630C9}" type="pres">
      <dgm:prSet presAssocID="{C8F7DC25-156F-4D53-9F2F-B97630602A1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6C31A-F49E-41CF-BAB5-2B2994A5BB04}" type="pres">
      <dgm:prSet presAssocID="{8B6F22C0-E0C6-4A54-8FCC-7443C7527CBD}" presName="sp" presStyleCnt="0"/>
      <dgm:spPr/>
    </dgm:pt>
    <dgm:pt modelId="{776313B4-5C4F-4606-9FDA-E5CF012E5E87}" type="pres">
      <dgm:prSet presAssocID="{950F96E6-513D-4EE3-B634-9CC6E66583A5}" presName="composite" presStyleCnt="0"/>
      <dgm:spPr/>
    </dgm:pt>
    <dgm:pt modelId="{20BD5681-BED1-4AAA-B295-8D4975EBA2E0}" type="pres">
      <dgm:prSet presAssocID="{950F96E6-513D-4EE3-B634-9CC6E66583A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47DFCE-7F00-45E5-8430-AC204472D8AE}" type="pres">
      <dgm:prSet presAssocID="{950F96E6-513D-4EE3-B634-9CC6E66583A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587B3B-838C-41E6-BC72-6EB73A98289E}" type="presOf" srcId="{6E951726-5BB6-438F-9A74-6290CCB56EC6}" destId="{D876966A-67A9-41E8-BD51-F30B14F23232}" srcOrd="0" destOrd="0" presId="urn:microsoft.com/office/officeart/2005/8/layout/chevron2"/>
    <dgm:cxn modelId="{AB26EF45-E936-495C-A3EA-ADEE4EABA23B}" type="presOf" srcId="{121E999F-1D53-4961-993D-66A5D67455CD}" destId="{F9BE62BC-4BD8-4C46-A450-EC2BF3D28705}" srcOrd="0" destOrd="0" presId="urn:microsoft.com/office/officeart/2005/8/layout/chevron2"/>
    <dgm:cxn modelId="{C00A3C65-0E6B-4DD0-B9A3-366A5A33DB18}" srcId="{6E951726-5BB6-438F-9A74-6290CCB56EC6}" destId="{6A5F08A4-0E8B-4113-968D-8E90AECF1DFD}" srcOrd="0" destOrd="0" parTransId="{F6144982-447F-4D4E-B9B2-B695056BA9C9}" sibTransId="{521EF61F-AC59-4DAD-BC9A-0FE6D2BA7498}"/>
    <dgm:cxn modelId="{F37EF8D8-EB81-4968-9E10-68F3A7BD2C80}" srcId="{C8F7DC25-156F-4D53-9F2F-B97630602A14}" destId="{337F3B5A-E880-4B87-9978-B37056576790}" srcOrd="0" destOrd="0" parTransId="{49302AEC-CA61-4D6E-BCAA-6CC3FF547114}" sibTransId="{A462E9EE-D83C-48F0-8076-63CD15EA72D1}"/>
    <dgm:cxn modelId="{489CD7F5-B224-49AF-B03C-A28602C09B1E}" srcId="{DF6E2483-E0E9-4BE4-A1D2-1B47363F8854}" destId="{02C6C2BD-A330-49C1-966A-A7C21C1A15C9}" srcOrd="0" destOrd="0" parTransId="{221DE285-6852-435F-8ADE-E3159F2E680E}" sibTransId="{8875B4FC-CC8B-4497-BCCE-5A8FFC74FE1F}"/>
    <dgm:cxn modelId="{A855B7B4-C996-4A2F-8422-E0FE1E1EA577}" type="presOf" srcId="{69F47DFA-2842-41C7-B605-3375080FFC59}" destId="{7447DFCE-7F00-45E5-8430-AC204472D8AE}" srcOrd="0" destOrd="1" presId="urn:microsoft.com/office/officeart/2005/8/layout/chevron2"/>
    <dgm:cxn modelId="{652A1EC4-533F-40BA-BFB9-D12FB609CAA3}" srcId="{6E951726-5BB6-438F-9A74-6290CCB56EC6}" destId="{6D791212-DD1D-4B05-B443-1F65F3788CFD}" srcOrd="1" destOrd="0" parTransId="{8F6FC4DD-B7CB-40C1-8B51-D6BA1DB1C02B}" sibTransId="{03D8D3F7-3F32-4BDB-AA92-D3896E736067}"/>
    <dgm:cxn modelId="{F418ACC7-39D1-4B7F-B80C-6AEAF7E4F673}" type="presOf" srcId="{6D791212-DD1D-4B05-B443-1F65F3788CFD}" destId="{FC30A7F0-414A-47DC-81F5-C0E79882A3BD}" srcOrd="0" destOrd="1" presId="urn:microsoft.com/office/officeart/2005/8/layout/chevron2"/>
    <dgm:cxn modelId="{7F833EF8-57ED-4CAE-ADA0-8A593BB4AC08}" type="presOf" srcId="{AB6F2164-30D1-4B1A-9016-903C9C0E1FAF}" destId="{7447DFCE-7F00-45E5-8430-AC204472D8AE}" srcOrd="0" destOrd="0" presId="urn:microsoft.com/office/officeart/2005/8/layout/chevron2"/>
    <dgm:cxn modelId="{06BDE19C-8BE6-4E32-9F0B-B281B7F0EE01}" type="presOf" srcId="{02C6C2BD-A330-49C1-966A-A7C21C1A15C9}" destId="{E3E7764F-51DD-4078-B339-6B412592B239}" srcOrd="0" destOrd="0" presId="urn:microsoft.com/office/officeart/2005/8/layout/chevron2"/>
    <dgm:cxn modelId="{4F30A895-B20D-4A7F-AAA0-F2D069DA3FCA}" srcId="{121E999F-1D53-4961-993D-66A5D67455CD}" destId="{950F96E6-513D-4EE3-B634-9CC6E66583A5}" srcOrd="3" destOrd="0" parTransId="{FBF15E35-B588-4AD0-9062-D2081732D8BF}" sibTransId="{414D021C-A95D-42E1-8E53-E9312933C049}"/>
    <dgm:cxn modelId="{7EDDA0A5-7322-41F1-ACD6-1B0C9F8B5C6D}" type="presOf" srcId="{950F96E6-513D-4EE3-B634-9CC6E66583A5}" destId="{20BD5681-BED1-4AAA-B295-8D4975EBA2E0}" srcOrd="0" destOrd="0" presId="urn:microsoft.com/office/officeart/2005/8/layout/chevron2"/>
    <dgm:cxn modelId="{D59B80AC-C3F9-4B16-A1E9-2B84911F52F9}" type="presOf" srcId="{337F3B5A-E880-4B87-9978-B37056576790}" destId="{3F675FF3-117D-44CB-8CAF-F1AEC85630C9}" srcOrd="0" destOrd="0" presId="urn:microsoft.com/office/officeart/2005/8/layout/chevron2"/>
    <dgm:cxn modelId="{4F919F72-25A1-4C21-AA52-36920E830C6F}" srcId="{6E951726-5BB6-438F-9A74-6290CCB56EC6}" destId="{2F81E820-153E-40D8-82DC-2663C84C4068}" srcOrd="2" destOrd="0" parTransId="{777B51D9-690B-4507-8C9D-E11E04600B66}" sibTransId="{67380640-1807-4ACD-8166-7A4F35DB684B}"/>
    <dgm:cxn modelId="{791090CA-590B-4E0A-AE9C-9ED7B456A2A3}" type="presOf" srcId="{C8F7DC25-156F-4D53-9F2F-B97630602A14}" destId="{02B3A7AD-26AC-4299-8F59-0820B2267919}" srcOrd="0" destOrd="0" presId="urn:microsoft.com/office/officeart/2005/8/layout/chevron2"/>
    <dgm:cxn modelId="{F81A065C-2178-4A0D-B838-F2ECBBEF593B}" srcId="{121E999F-1D53-4961-993D-66A5D67455CD}" destId="{6E951726-5BB6-438F-9A74-6290CCB56EC6}" srcOrd="1" destOrd="0" parTransId="{8D96F7F1-0AC3-4A89-BF84-1F9C25C45C43}" sibTransId="{79C8FB1F-985E-4845-B0D4-8422483C9980}"/>
    <dgm:cxn modelId="{5DE6181D-A3ED-4365-969F-B70AF0A1BA89}" srcId="{950F96E6-513D-4EE3-B634-9CC6E66583A5}" destId="{AB6F2164-30D1-4B1A-9016-903C9C0E1FAF}" srcOrd="0" destOrd="0" parTransId="{5034F491-C363-4362-AFAE-7EA1E0DE5FD5}" sibTransId="{EF23ADA8-E155-4CD2-A7E1-D19FE1F52EF4}"/>
    <dgm:cxn modelId="{86DC9A2C-03CC-4C13-A1F7-9888D27FFAF2}" type="presOf" srcId="{6A5F08A4-0E8B-4113-968D-8E90AECF1DFD}" destId="{FC30A7F0-414A-47DC-81F5-C0E79882A3BD}" srcOrd="0" destOrd="0" presId="urn:microsoft.com/office/officeart/2005/8/layout/chevron2"/>
    <dgm:cxn modelId="{5F51D220-EEB5-49EE-BB0D-6FFE0261A2FB}" srcId="{121E999F-1D53-4961-993D-66A5D67455CD}" destId="{C8F7DC25-156F-4D53-9F2F-B97630602A14}" srcOrd="2" destOrd="0" parTransId="{C611F1CB-3FEB-4BC8-AEF2-9D1AB0069353}" sibTransId="{8B6F22C0-E0C6-4A54-8FCC-7443C7527CBD}"/>
    <dgm:cxn modelId="{A8FCE35D-CD60-49F7-B2C0-ADCE9EBFE9F4}" srcId="{950F96E6-513D-4EE3-B634-9CC6E66583A5}" destId="{69F47DFA-2842-41C7-B605-3375080FFC59}" srcOrd="1" destOrd="0" parTransId="{D34DEDCF-ED73-4A89-8803-BF99C2AB84C5}" sibTransId="{1C73E7E1-64ED-443C-97BC-AE9FCC856839}"/>
    <dgm:cxn modelId="{729F34A7-62CC-46F3-B63A-1B2E2E1F7B2B}" srcId="{DF6E2483-E0E9-4BE4-A1D2-1B47363F8854}" destId="{5127A315-5733-4103-AC85-ABD4D60BFB26}" srcOrd="1" destOrd="0" parTransId="{8240F187-F887-46BE-A878-2562A23D7F1A}" sibTransId="{7E41F539-A571-455D-9E4D-9AF38CC9E605}"/>
    <dgm:cxn modelId="{0C675286-9931-494A-B014-CB64C334C66F}" type="presOf" srcId="{5127A315-5733-4103-AC85-ABD4D60BFB26}" destId="{E3E7764F-51DD-4078-B339-6B412592B239}" srcOrd="0" destOrd="1" presId="urn:microsoft.com/office/officeart/2005/8/layout/chevron2"/>
    <dgm:cxn modelId="{20E89D7D-4631-47C4-BBBA-B34486D2752F}" type="presOf" srcId="{DF6E2483-E0E9-4BE4-A1D2-1B47363F8854}" destId="{B3A789EF-C855-43F8-94D7-2DF81A33639E}" srcOrd="0" destOrd="0" presId="urn:microsoft.com/office/officeart/2005/8/layout/chevron2"/>
    <dgm:cxn modelId="{2A3006CB-A7D1-4ED9-8C5A-FC0646AE35F1}" type="presOf" srcId="{1B769AF7-0D5C-417A-9FE2-A8F206ABADEE}" destId="{3F675FF3-117D-44CB-8CAF-F1AEC85630C9}" srcOrd="0" destOrd="1" presId="urn:microsoft.com/office/officeart/2005/8/layout/chevron2"/>
    <dgm:cxn modelId="{AD8CAB90-517D-4981-B294-72D1021475A5}" srcId="{121E999F-1D53-4961-993D-66A5D67455CD}" destId="{DF6E2483-E0E9-4BE4-A1D2-1B47363F8854}" srcOrd="0" destOrd="0" parTransId="{8E124CD5-077B-42D0-BAE3-41AF05E174B6}" sibTransId="{25577063-C7A1-46A2-B70F-7B73A69EDCC6}"/>
    <dgm:cxn modelId="{983F7B6F-B2D3-4B62-AAC1-74A570EE6F82}" srcId="{C8F7DC25-156F-4D53-9F2F-B97630602A14}" destId="{1B769AF7-0D5C-417A-9FE2-A8F206ABADEE}" srcOrd="1" destOrd="0" parTransId="{4963B1ED-6E5E-4D62-A2C4-6553C4B5B504}" sibTransId="{508494A1-1667-45D7-AA0D-B842A4CD338B}"/>
    <dgm:cxn modelId="{FBDC7917-411C-4735-970E-A2C3A09F6A07}" type="presOf" srcId="{2F81E820-153E-40D8-82DC-2663C84C4068}" destId="{FC30A7F0-414A-47DC-81F5-C0E79882A3BD}" srcOrd="0" destOrd="2" presId="urn:microsoft.com/office/officeart/2005/8/layout/chevron2"/>
    <dgm:cxn modelId="{D45CD3F4-DCA4-42BE-A5EE-4A8EA1C3EF74}" type="presParOf" srcId="{F9BE62BC-4BD8-4C46-A450-EC2BF3D28705}" destId="{0CBBA1BA-C7A3-49BB-9FA2-8EDACE7C313C}" srcOrd="0" destOrd="0" presId="urn:microsoft.com/office/officeart/2005/8/layout/chevron2"/>
    <dgm:cxn modelId="{DBE35B64-EA30-47A1-AD8F-48889EFEC87C}" type="presParOf" srcId="{0CBBA1BA-C7A3-49BB-9FA2-8EDACE7C313C}" destId="{B3A789EF-C855-43F8-94D7-2DF81A33639E}" srcOrd="0" destOrd="0" presId="urn:microsoft.com/office/officeart/2005/8/layout/chevron2"/>
    <dgm:cxn modelId="{1DEBA76C-40CD-433A-B932-6431D10D2B78}" type="presParOf" srcId="{0CBBA1BA-C7A3-49BB-9FA2-8EDACE7C313C}" destId="{E3E7764F-51DD-4078-B339-6B412592B239}" srcOrd="1" destOrd="0" presId="urn:microsoft.com/office/officeart/2005/8/layout/chevron2"/>
    <dgm:cxn modelId="{84EAB95D-FCA6-4440-AEEF-857A1FA98F43}" type="presParOf" srcId="{F9BE62BC-4BD8-4C46-A450-EC2BF3D28705}" destId="{97051672-3567-4555-AD8E-7D00B825B46E}" srcOrd="1" destOrd="0" presId="urn:microsoft.com/office/officeart/2005/8/layout/chevron2"/>
    <dgm:cxn modelId="{5277BD4E-5D3A-413F-B98C-5005CB38D7AD}" type="presParOf" srcId="{F9BE62BC-4BD8-4C46-A450-EC2BF3D28705}" destId="{42711BA3-B633-4BA1-BD39-DBD43240B4E7}" srcOrd="2" destOrd="0" presId="urn:microsoft.com/office/officeart/2005/8/layout/chevron2"/>
    <dgm:cxn modelId="{29FAC989-82EB-4631-8FC9-1E7ACFF9CCDF}" type="presParOf" srcId="{42711BA3-B633-4BA1-BD39-DBD43240B4E7}" destId="{D876966A-67A9-41E8-BD51-F30B14F23232}" srcOrd="0" destOrd="0" presId="urn:microsoft.com/office/officeart/2005/8/layout/chevron2"/>
    <dgm:cxn modelId="{91FBAE33-FB8D-4DAD-98B5-EB69AD956A03}" type="presParOf" srcId="{42711BA3-B633-4BA1-BD39-DBD43240B4E7}" destId="{FC30A7F0-414A-47DC-81F5-C0E79882A3BD}" srcOrd="1" destOrd="0" presId="urn:microsoft.com/office/officeart/2005/8/layout/chevron2"/>
    <dgm:cxn modelId="{7F083FAC-1734-49B9-BE1D-C3A5C0FEC51C}" type="presParOf" srcId="{F9BE62BC-4BD8-4C46-A450-EC2BF3D28705}" destId="{763CBF2E-C48C-4FD6-BA1C-DADCFF1AF161}" srcOrd="3" destOrd="0" presId="urn:microsoft.com/office/officeart/2005/8/layout/chevron2"/>
    <dgm:cxn modelId="{C0399B4E-E560-42C0-AAEE-A7ED37707211}" type="presParOf" srcId="{F9BE62BC-4BD8-4C46-A450-EC2BF3D28705}" destId="{307D5772-B9E9-42D3-9423-208F34FE74E3}" srcOrd="4" destOrd="0" presId="urn:microsoft.com/office/officeart/2005/8/layout/chevron2"/>
    <dgm:cxn modelId="{EE3C589B-DAC5-4205-94A8-E82A4EE9B805}" type="presParOf" srcId="{307D5772-B9E9-42D3-9423-208F34FE74E3}" destId="{02B3A7AD-26AC-4299-8F59-0820B2267919}" srcOrd="0" destOrd="0" presId="urn:microsoft.com/office/officeart/2005/8/layout/chevron2"/>
    <dgm:cxn modelId="{3EF99F73-AF7A-4E53-A1DC-6844EEAA3086}" type="presParOf" srcId="{307D5772-B9E9-42D3-9423-208F34FE74E3}" destId="{3F675FF3-117D-44CB-8CAF-F1AEC85630C9}" srcOrd="1" destOrd="0" presId="urn:microsoft.com/office/officeart/2005/8/layout/chevron2"/>
    <dgm:cxn modelId="{38532EC9-2DAF-40EA-823B-892FCE11A313}" type="presParOf" srcId="{F9BE62BC-4BD8-4C46-A450-EC2BF3D28705}" destId="{D496C31A-F49E-41CF-BAB5-2B2994A5BB04}" srcOrd="5" destOrd="0" presId="urn:microsoft.com/office/officeart/2005/8/layout/chevron2"/>
    <dgm:cxn modelId="{E25A78AE-2A9A-40AE-96B5-9C0B315C08BF}" type="presParOf" srcId="{F9BE62BC-4BD8-4C46-A450-EC2BF3D28705}" destId="{776313B4-5C4F-4606-9FDA-E5CF012E5E87}" srcOrd="6" destOrd="0" presId="urn:microsoft.com/office/officeart/2005/8/layout/chevron2"/>
    <dgm:cxn modelId="{97DCD708-1714-4A6D-875F-500097CF207B}" type="presParOf" srcId="{776313B4-5C4F-4606-9FDA-E5CF012E5E87}" destId="{20BD5681-BED1-4AAA-B295-8D4975EBA2E0}" srcOrd="0" destOrd="0" presId="urn:microsoft.com/office/officeart/2005/8/layout/chevron2"/>
    <dgm:cxn modelId="{E7C80C53-A7CD-4B64-BDF3-391148862F21}" type="presParOf" srcId="{776313B4-5C4F-4606-9FDA-E5CF012E5E87}" destId="{7447DFCE-7F00-45E5-8430-AC204472D8A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625602-FEA6-4EE4-B749-3833036571AA}">
      <dsp:nvSpPr>
        <dsp:cNvPr id="0" name=""/>
        <dsp:cNvSpPr/>
      </dsp:nvSpPr>
      <dsp:spPr>
        <a:xfrm>
          <a:off x="0" y="388712"/>
          <a:ext cx="892423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1005B5-4C92-41B1-B025-927693C082D4}">
      <dsp:nvSpPr>
        <dsp:cNvPr id="0" name=""/>
        <dsp:cNvSpPr/>
      </dsp:nvSpPr>
      <dsp:spPr>
        <a:xfrm>
          <a:off x="446211" y="108272"/>
          <a:ext cx="6246961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6120" tIns="0" rIns="236120" bIns="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Аудит поддерживается во всех редакциях </a:t>
          </a:r>
          <a:r>
            <a:rPr lang="en-US" sz="1900" kern="1200" dirty="0" smtClean="0"/>
            <a:t>SQL Server</a:t>
          </a:r>
          <a:endParaRPr lang="en-US" sz="1900" kern="1200" dirty="0"/>
        </a:p>
      </dsp:txBody>
      <dsp:txXfrm>
        <a:off x="473591" y="135652"/>
        <a:ext cx="6192201" cy="506120"/>
      </dsp:txXfrm>
    </dsp:sp>
    <dsp:sp modelId="{D9FE9F7E-AC13-4270-8B22-82F2B6E36862}">
      <dsp:nvSpPr>
        <dsp:cNvPr id="0" name=""/>
        <dsp:cNvSpPr/>
      </dsp:nvSpPr>
      <dsp:spPr>
        <a:xfrm>
          <a:off x="0" y="1250552"/>
          <a:ext cx="892423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E211A1-114F-4BA3-BDB8-AD921E53697B}">
      <dsp:nvSpPr>
        <dsp:cNvPr id="0" name=""/>
        <dsp:cNvSpPr/>
      </dsp:nvSpPr>
      <dsp:spPr>
        <a:xfrm>
          <a:off x="446211" y="970112"/>
          <a:ext cx="6246961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6120" tIns="0" rIns="236120" bIns="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Повышенная устойчивость аудита</a:t>
          </a:r>
          <a:endParaRPr lang="en-US" sz="1900" kern="1200" dirty="0"/>
        </a:p>
      </dsp:txBody>
      <dsp:txXfrm>
        <a:off x="473591" y="997492"/>
        <a:ext cx="6192201" cy="506120"/>
      </dsp:txXfrm>
    </dsp:sp>
    <dsp:sp modelId="{6DE2095C-C86F-4C77-806C-76FF92614782}">
      <dsp:nvSpPr>
        <dsp:cNvPr id="0" name=""/>
        <dsp:cNvSpPr/>
      </dsp:nvSpPr>
      <dsp:spPr>
        <a:xfrm>
          <a:off x="0" y="2112392"/>
          <a:ext cx="892423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E9EB22-B824-42CC-9F3E-E814DB7FCED1}">
      <dsp:nvSpPr>
        <dsp:cNvPr id="0" name=""/>
        <dsp:cNvSpPr/>
      </dsp:nvSpPr>
      <dsp:spPr>
        <a:xfrm>
          <a:off x="446211" y="1831952"/>
          <a:ext cx="6246961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6120" tIns="0" rIns="236120" bIns="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Пользовательские события аудита</a:t>
          </a:r>
          <a:endParaRPr lang="en-US" sz="1900" kern="1200" dirty="0"/>
        </a:p>
      </dsp:txBody>
      <dsp:txXfrm>
        <a:off x="473591" y="1859332"/>
        <a:ext cx="6192201" cy="506120"/>
      </dsp:txXfrm>
    </dsp:sp>
    <dsp:sp modelId="{A13B6D12-E1DC-49CD-A18F-A6856526D11E}">
      <dsp:nvSpPr>
        <dsp:cNvPr id="0" name=""/>
        <dsp:cNvSpPr/>
      </dsp:nvSpPr>
      <dsp:spPr>
        <a:xfrm>
          <a:off x="0" y="2974232"/>
          <a:ext cx="892423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3AB846-13D6-4E76-82F0-43230532A646}">
      <dsp:nvSpPr>
        <dsp:cNvPr id="0" name=""/>
        <dsp:cNvSpPr/>
      </dsp:nvSpPr>
      <dsp:spPr>
        <a:xfrm>
          <a:off x="446211" y="2693792"/>
          <a:ext cx="6246961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6120" tIns="0" rIns="236120" bIns="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Фильтрация событий аудита</a:t>
          </a:r>
          <a:endParaRPr lang="en-US" sz="1900" kern="1200" dirty="0"/>
        </a:p>
      </dsp:txBody>
      <dsp:txXfrm>
        <a:off x="473591" y="2721172"/>
        <a:ext cx="6192201" cy="506120"/>
      </dsp:txXfrm>
    </dsp:sp>
    <dsp:sp modelId="{D4A307BC-1033-4033-A402-8C31BECC724E}">
      <dsp:nvSpPr>
        <dsp:cNvPr id="0" name=""/>
        <dsp:cNvSpPr/>
      </dsp:nvSpPr>
      <dsp:spPr>
        <a:xfrm>
          <a:off x="0" y="3836072"/>
          <a:ext cx="892423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6D0254-9B92-4360-BADE-FDA5923EE149}">
      <dsp:nvSpPr>
        <dsp:cNvPr id="0" name=""/>
        <dsp:cNvSpPr/>
      </dsp:nvSpPr>
      <dsp:spPr>
        <a:xfrm>
          <a:off x="446211" y="3555632"/>
          <a:ext cx="6246961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6120" tIns="0" rIns="236120" bIns="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T-SQL Стек выполнения</a:t>
          </a:r>
          <a:endParaRPr lang="en-US" sz="1900" kern="1200" dirty="0"/>
        </a:p>
      </dsp:txBody>
      <dsp:txXfrm>
        <a:off x="473591" y="3583012"/>
        <a:ext cx="6192201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D6CB0-337D-4C7B-B078-51B0E368C347}">
      <dsp:nvSpPr>
        <dsp:cNvPr id="0" name=""/>
        <dsp:cNvSpPr/>
      </dsp:nvSpPr>
      <dsp:spPr>
        <a:xfrm>
          <a:off x="0" y="0"/>
          <a:ext cx="8931058" cy="13101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baseline="0" dirty="0" smtClean="0">
              <a:solidFill>
                <a:srgbClr val="002060"/>
              </a:solidFill>
            </a:rPr>
            <a:t>Windows Security Log</a:t>
          </a:r>
          <a:endParaRPr lang="en-US" sz="1700" kern="1200" baseline="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baseline="0" dirty="0" smtClean="0">
              <a:solidFill>
                <a:srgbClr val="002060"/>
              </a:solidFill>
            </a:rPr>
            <a:t>“Tamper-proof” log (</a:t>
          </a:r>
          <a:r>
            <a:rPr lang="ru-RU" sz="1300" kern="1200" baseline="0" dirty="0" smtClean="0">
              <a:solidFill>
                <a:srgbClr val="002060"/>
              </a:solidFill>
            </a:rPr>
            <a:t>защищённый журнал</a:t>
          </a:r>
          <a:r>
            <a:rPr lang="en-US" sz="1300" kern="1200" baseline="0" dirty="0" smtClean="0">
              <a:solidFill>
                <a:srgbClr val="002060"/>
              </a:solidFill>
            </a:rPr>
            <a:t>)</a:t>
          </a:r>
          <a:endParaRPr lang="en-US" sz="1300" kern="1200" baseline="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baseline="0" dirty="0" smtClean="0">
              <a:solidFill>
                <a:srgbClr val="002060"/>
              </a:solidFill>
            </a:rPr>
            <a:t>DBA </a:t>
          </a:r>
          <a:r>
            <a:rPr lang="ru-RU" sz="1300" kern="1200" baseline="0" dirty="0" smtClean="0">
              <a:solidFill>
                <a:srgbClr val="002060"/>
              </a:solidFill>
            </a:rPr>
            <a:t>не может очистить журнал </a:t>
          </a:r>
          <a:r>
            <a:rPr lang="en-US" sz="1300" kern="1200" baseline="0" dirty="0" smtClean="0">
              <a:solidFill>
                <a:srgbClr val="002060"/>
              </a:solidFill>
            </a:rPr>
            <a:t>(</a:t>
          </a:r>
          <a:r>
            <a:rPr lang="ru-RU" sz="1300" kern="1200" baseline="0" dirty="0" smtClean="0">
              <a:solidFill>
                <a:srgbClr val="002060"/>
              </a:solidFill>
            </a:rPr>
            <a:t>если он не </a:t>
          </a:r>
          <a:r>
            <a:rPr lang="en-US" sz="1300" kern="1200" baseline="0" dirty="0" smtClean="0">
              <a:solidFill>
                <a:srgbClr val="002060"/>
              </a:solidFill>
            </a:rPr>
            <a:t>Administrator</a:t>
          </a:r>
          <a:r>
            <a:rPr lang="ru-RU" sz="1300" kern="1200" baseline="0" dirty="0" smtClean="0">
              <a:solidFill>
                <a:srgbClr val="002060"/>
              </a:solidFill>
            </a:rPr>
            <a:t> на сервере</a:t>
          </a:r>
          <a:r>
            <a:rPr lang="en-US" sz="1300" kern="1200" baseline="0" dirty="0" smtClean="0">
              <a:solidFill>
                <a:srgbClr val="002060"/>
              </a:solidFill>
            </a:rPr>
            <a:t>)</a:t>
          </a:r>
          <a:endParaRPr lang="en-US" sz="1300" kern="1200" baseline="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baseline="0" dirty="0" smtClean="0">
              <a:solidFill>
                <a:srgbClr val="002060"/>
              </a:solidFill>
            </a:rPr>
            <a:t>System Center Operations Manager </a:t>
          </a:r>
          <a:r>
            <a:rPr lang="ru-RU" sz="1300" kern="1200" baseline="0" dirty="0" smtClean="0">
              <a:solidFill>
                <a:srgbClr val="002060"/>
              </a:solidFill>
            </a:rPr>
            <a:t>пакет</a:t>
          </a:r>
          <a:r>
            <a:rPr lang="en-US" sz="1300" kern="1200" baseline="0" dirty="0" smtClean="0">
              <a:solidFill>
                <a:srgbClr val="002060"/>
              </a:solidFill>
            </a:rPr>
            <a:t> Audit Collection Service</a:t>
          </a:r>
          <a:endParaRPr lang="en-US" sz="1300" kern="1200" baseline="0" dirty="0">
            <a:solidFill>
              <a:srgbClr val="002060"/>
            </a:solidFill>
          </a:endParaRPr>
        </a:p>
      </dsp:txBody>
      <dsp:txXfrm>
        <a:off x="1917227" y="0"/>
        <a:ext cx="7013830" cy="1310156"/>
      </dsp:txXfrm>
    </dsp:sp>
    <dsp:sp modelId="{9F5571CB-20D8-44E1-B84D-FF559DD33602}">
      <dsp:nvSpPr>
        <dsp:cNvPr id="0" name=""/>
        <dsp:cNvSpPr/>
      </dsp:nvSpPr>
      <dsp:spPr>
        <a:xfrm>
          <a:off x="526456" y="185602"/>
          <a:ext cx="995330" cy="93895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B8C742-6937-4125-8A37-8B087DEEFF1B}">
      <dsp:nvSpPr>
        <dsp:cNvPr id="0" name=""/>
        <dsp:cNvSpPr/>
      </dsp:nvSpPr>
      <dsp:spPr>
        <a:xfrm>
          <a:off x="0" y="1441172"/>
          <a:ext cx="8931058" cy="13101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baseline="0" dirty="0" smtClean="0">
              <a:solidFill>
                <a:srgbClr val="002060"/>
              </a:solidFill>
            </a:rPr>
            <a:t>Копирование журналов аудита в безопасное место</a:t>
          </a:r>
          <a:endParaRPr lang="en-US" sz="1700" kern="1200" baseline="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baseline="0" dirty="0" smtClean="0">
              <a:solidFill>
                <a:srgbClr val="002060"/>
              </a:solidFill>
            </a:rPr>
            <a:t>Папка или «шара» может быть закрыта от </a:t>
          </a:r>
          <a:r>
            <a:rPr lang="en-US" sz="1300" kern="1200" baseline="0" dirty="0" smtClean="0">
              <a:solidFill>
                <a:srgbClr val="002060"/>
              </a:solidFill>
            </a:rPr>
            <a:t>DBA</a:t>
          </a:r>
          <a:endParaRPr lang="en-US" sz="1300" kern="1200" baseline="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baseline="0" dirty="0" smtClean="0">
              <a:solidFill>
                <a:srgbClr val="002060"/>
              </a:solidFill>
            </a:rPr>
            <a:t>Журналы аудита доступны только на чтение, когда аудит активен</a:t>
          </a:r>
          <a:endParaRPr lang="en-US" sz="1300" kern="1200" baseline="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baseline="0" dirty="0" smtClean="0">
              <a:solidFill>
                <a:srgbClr val="002060"/>
              </a:solidFill>
            </a:rPr>
            <a:t>Можно обеспечить дополнительную защиту от несанкционированного доступа путем шифрования папки</a:t>
          </a:r>
          <a:endParaRPr lang="en-US" sz="1300" kern="1200" baseline="0" dirty="0">
            <a:solidFill>
              <a:srgbClr val="002060"/>
            </a:solidFill>
          </a:endParaRPr>
        </a:p>
      </dsp:txBody>
      <dsp:txXfrm>
        <a:off x="1917227" y="1441172"/>
        <a:ext cx="7013830" cy="1310156"/>
      </dsp:txXfrm>
    </dsp:sp>
    <dsp:sp modelId="{905C3418-39AB-4139-8397-28D60F080954}">
      <dsp:nvSpPr>
        <dsp:cNvPr id="0" name=""/>
        <dsp:cNvSpPr/>
      </dsp:nvSpPr>
      <dsp:spPr>
        <a:xfrm>
          <a:off x="465555" y="1572187"/>
          <a:ext cx="1117132" cy="104812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D39D58-81B1-42AB-80C1-3497501FE7BA}">
      <dsp:nvSpPr>
        <dsp:cNvPr id="0" name=""/>
        <dsp:cNvSpPr/>
      </dsp:nvSpPr>
      <dsp:spPr>
        <a:xfrm>
          <a:off x="0" y="2882344"/>
          <a:ext cx="8931058" cy="13101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baseline="0" dirty="0" smtClean="0">
              <a:solidFill>
                <a:srgbClr val="002060"/>
              </a:solidFill>
            </a:rPr>
            <a:t>Комбинируйте решения</a:t>
          </a:r>
          <a:endParaRPr lang="en-US" sz="1700" kern="1200" baseline="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baseline="0" dirty="0" smtClean="0">
              <a:solidFill>
                <a:srgbClr val="002060"/>
              </a:solidFill>
            </a:rPr>
            <a:t>Фиксируйте все попытки изменить аудит в </a:t>
          </a:r>
          <a:r>
            <a:rPr lang="en-US" sz="1300" kern="1200" baseline="0" dirty="0" smtClean="0">
              <a:solidFill>
                <a:srgbClr val="002060"/>
              </a:solidFill>
            </a:rPr>
            <a:t>Windows Security Log</a:t>
          </a:r>
          <a:r>
            <a:rPr lang="ru-RU" sz="1300" kern="1200" baseline="0" dirty="0" smtClean="0">
              <a:solidFill>
                <a:srgbClr val="002060"/>
              </a:solidFill>
            </a:rPr>
            <a:t> </a:t>
          </a:r>
          <a:endParaRPr lang="en-US" sz="1300" kern="1200" baseline="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baseline="0" dirty="0" smtClean="0">
              <a:solidFill>
                <a:srgbClr val="002060"/>
              </a:solidFill>
            </a:rPr>
            <a:t>Все остальные события записывайте в файл</a:t>
          </a:r>
          <a:endParaRPr lang="en-US" sz="1300" kern="1200" baseline="0" dirty="0">
            <a:solidFill>
              <a:srgbClr val="002060"/>
            </a:solidFill>
          </a:endParaRPr>
        </a:p>
      </dsp:txBody>
      <dsp:txXfrm>
        <a:off x="1917227" y="2882344"/>
        <a:ext cx="7013830" cy="1310156"/>
      </dsp:txXfrm>
    </dsp:sp>
    <dsp:sp modelId="{D4BC493C-47DB-401C-804F-B01B4D58CC86}">
      <dsp:nvSpPr>
        <dsp:cNvPr id="0" name=""/>
        <dsp:cNvSpPr/>
      </dsp:nvSpPr>
      <dsp:spPr>
        <a:xfrm>
          <a:off x="150931" y="2851424"/>
          <a:ext cx="893856" cy="81162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77732-F228-4A5E-9C91-3B29BF783058}">
      <dsp:nvSpPr>
        <dsp:cNvPr id="0" name=""/>
        <dsp:cNvSpPr/>
      </dsp:nvSpPr>
      <dsp:spPr>
        <a:xfrm>
          <a:off x="415831" y="0"/>
          <a:ext cx="7477529" cy="14303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baseline="0" dirty="0" smtClean="0">
              <a:solidFill>
                <a:srgbClr val="002060"/>
              </a:solidFill>
            </a:rPr>
            <a:t>Размер буфера аудита</a:t>
          </a:r>
          <a:endParaRPr lang="en-US" sz="2100" b="1" kern="1200" baseline="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baseline="0" dirty="0" smtClean="0">
              <a:solidFill>
                <a:srgbClr val="002060"/>
              </a:solidFill>
            </a:rPr>
            <a:t>Размер буфера аудита варьируется, но составляет около 4 Мб (эквивалент не менее 170 событий, в зависимости от текста инструкции)</a:t>
          </a:r>
          <a:endParaRPr lang="en-US" sz="1600" kern="1200" baseline="0" dirty="0">
            <a:solidFill>
              <a:srgbClr val="002060"/>
            </a:solidFill>
          </a:endParaRPr>
        </a:p>
      </dsp:txBody>
      <dsp:txXfrm>
        <a:off x="457725" y="41894"/>
        <a:ext cx="6028709" cy="1346567"/>
      </dsp:txXfrm>
    </dsp:sp>
    <dsp:sp modelId="{544DDF2C-0184-4ED9-8CAC-DBA0F4AD56EA}">
      <dsp:nvSpPr>
        <dsp:cNvPr id="0" name=""/>
        <dsp:cNvSpPr/>
      </dsp:nvSpPr>
      <dsp:spPr>
        <a:xfrm>
          <a:off x="983948" y="1659864"/>
          <a:ext cx="7617858" cy="14303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baseline="0" dirty="0" smtClean="0">
              <a:solidFill>
                <a:srgbClr val="002060"/>
              </a:solidFill>
            </a:rPr>
            <a:t>Сервер блокирует новые события аудита</a:t>
          </a:r>
          <a:endParaRPr lang="en-US" sz="2100" b="1" kern="1200" baseline="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baseline="0" dirty="0" smtClean="0">
              <a:solidFill>
                <a:srgbClr val="002060"/>
              </a:solidFill>
            </a:rPr>
            <a:t>Не оказывает влияние на другие Аудиты</a:t>
          </a:r>
          <a:endParaRPr lang="en-US" sz="1600" kern="1200" baseline="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baseline="0" dirty="0" smtClean="0">
              <a:solidFill>
                <a:srgbClr val="002060"/>
              </a:solidFill>
            </a:rPr>
            <a:t>Блокировка продолжается пока нет возможности записать в буфер или Аудит не доступен </a:t>
          </a:r>
          <a:endParaRPr lang="en-US" sz="1600" kern="1200" baseline="0" dirty="0">
            <a:solidFill>
              <a:srgbClr val="002060"/>
            </a:solidFill>
          </a:endParaRPr>
        </a:p>
      </dsp:txBody>
      <dsp:txXfrm>
        <a:off x="1025842" y="1701758"/>
        <a:ext cx="5976142" cy="1346567"/>
      </dsp:txXfrm>
    </dsp:sp>
    <dsp:sp modelId="{D89C3849-D40D-4856-BF22-2E811A412472}">
      <dsp:nvSpPr>
        <dsp:cNvPr id="0" name=""/>
        <dsp:cNvSpPr/>
      </dsp:nvSpPr>
      <dsp:spPr>
        <a:xfrm>
          <a:off x="1345289" y="3337494"/>
          <a:ext cx="8048602" cy="14303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baseline="0" dirty="0" smtClean="0">
              <a:solidFill>
                <a:srgbClr val="002060"/>
              </a:solidFill>
            </a:rPr>
            <a:t>Аудит сессии не происходит</a:t>
          </a:r>
          <a:endParaRPr lang="en-US" sz="2100" b="1" kern="1200" baseline="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baseline="0" dirty="0" smtClean="0">
              <a:solidFill>
                <a:srgbClr val="002060"/>
              </a:solidFill>
            </a:rPr>
            <a:t>Производится запись в</a:t>
          </a:r>
          <a:r>
            <a:rPr lang="en-US" sz="1600" kern="1200" baseline="0" dirty="0" smtClean="0">
              <a:solidFill>
                <a:srgbClr val="002060"/>
              </a:solidFill>
            </a:rPr>
            <a:t> </a:t>
          </a:r>
          <a:r>
            <a:rPr lang="ru-RU" sz="1600" kern="1200" baseline="0" dirty="0" smtClean="0">
              <a:solidFill>
                <a:srgbClr val="002060"/>
              </a:solidFill>
            </a:rPr>
            <a:t>журнал ошибок </a:t>
          </a:r>
          <a:r>
            <a:rPr lang="en-US" sz="1600" kern="1200" baseline="0" dirty="0" smtClean="0">
              <a:solidFill>
                <a:srgbClr val="002060"/>
              </a:solidFill>
            </a:rPr>
            <a:t>SQL</a:t>
          </a:r>
          <a:r>
            <a:rPr lang="ru-RU" sz="1600" kern="1200" baseline="0" dirty="0" smtClean="0">
              <a:solidFill>
                <a:srgbClr val="002060"/>
              </a:solidFill>
            </a:rPr>
            <a:t> </a:t>
          </a:r>
          <a:r>
            <a:rPr lang="en-US" sz="1600" kern="1200" baseline="0" dirty="0" smtClean="0">
              <a:solidFill>
                <a:srgbClr val="002060"/>
              </a:solidFill>
            </a:rPr>
            <a:t>Server</a:t>
          </a:r>
          <a:endParaRPr lang="en-US" sz="1600" kern="1200" baseline="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baseline="0" dirty="0" smtClean="0">
              <a:solidFill>
                <a:srgbClr val="002060"/>
              </a:solidFill>
            </a:rPr>
            <a:t>Все последующие события вновь пытаются записаться в лог Аудита</a:t>
          </a:r>
          <a:endParaRPr lang="en-US" sz="1600" kern="1200" baseline="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baseline="0" dirty="0" smtClean="0">
              <a:solidFill>
                <a:srgbClr val="002060"/>
              </a:solidFill>
            </a:rPr>
            <a:t>При каждом новом события Аудит пытается перезапуститься </a:t>
          </a:r>
          <a:endParaRPr lang="en-US" sz="1600" kern="1200" baseline="0" dirty="0">
            <a:solidFill>
              <a:srgbClr val="002060"/>
            </a:solidFill>
          </a:endParaRPr>
        </a:p>
      </dsp:txBody>
      <dsp:txXfrm>
        <a:off x="1387183" y="3379388"/>
        <a:ext cx="6318795" cy="1346567"/>
      </dsp:txXfrm>
    </dsp:sp>
    <dsp:sp modelId="{7662F788-B7A1-4288-AD8D-B81E4C72D062}">
      <dsp:nvSpPr>
        <dsp:cNvPr id="0" name=""/>
        <dsp:cNvSpPr/>
      </dsp:nvSpPr>
      <dsp:spPr>
        <a:xfrm>
          <a:off x="6967472" y="1084685"/>
          <a:ext cx="1100996" cy="92973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Buffer filled</a:t>
          </a:r>
          <a:endParaRPr lang="en-US" sz="1700" kern="1200" dirty="0"/>
        </a:p>
      </dsp:txBody>
      <dsp:txXfrm>
        <a:off x="7215196" y="1084685"/>
        <a:ext cx="605548" cy="699622"/>
      </dsp:txXfrm>
    </dsp:sp>
    <dsp:sp modelId="{CF334F03-C584-42F6-A806-FD5D69943468}">
      <dsp:nvSpPr>
        <dsp:cNvPr id="0" name=""/>
        <dsp:cNvSpPr/>
      </dsp:nvSpPr>
      <dsp:spPr>
        <a:xfrm>
          <a:off x="7618662" y="2743897"/>
          <a:ext cx="1209672" cy="92973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System error</a:t>
          </a:r>
          <a:endParaRPr lang="en-US" sz="1600" b="0" kern="1200" dirty="0"/>
        </a:p>
      </dsp:txBody>
      <dsp:txXfrm>
        <a:off x="7890838" y="2743897"/>
        <a:ext cx="665320" cy="6996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3C4140-68C5-45B2-8E47-ADAE7D25A492}">
      <dsp:nvSpPr>
        <dsp:cNvPr id="0" name=""/>
        <dsp:cNvSpPr/>
      </dsp:nvSpPr>
      <dsp:spPr>
        <a:xfrm>
          <a:off x="405304" y="0"/>
          <a:ext cx="7064756" cy="2008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rgbClr val="002060"/>
              </a:solidFill>
            </a:rPr>
            <a:t>Размер буфера аудита</a:t>
          </a:r>
          <a:endParaRPr lang="en-US" sz="1800" b="1" kern="1200" baseline="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baseline="0" dirty="0" smtClean="0">
              <a:solidFill>
                <a:srgbClr val="002060"/>
              </a:solidFill>
            </a:rPr>
            <a:t>Размер буфера аудита варьируется, но составляет около 4 Мб (эквивалент не менее 170 событий, в зависимости от текста инструкции)</a:t>
          </a:r>
          <a:endParaRPr lang="en-US" sz="1400" kern="1200" baseline="0" dirty="0">
            <a:solidFill>
              <a:srgbClr val="002060"/>
            </a:solidFill>
          </a:endParaRPr>
        </a:p>
      </dsp:txBody>
      <dsp:txXfrm>
        <a:off x="464136" y="58832"/>
        <a:ext cx="5115629" cy="1891001"/>
      </dsp:txXfrm>
    </dsp:sp>
    <dsp:sp modelId="{BAD35E26-7D9E-4E61-86A1-15CFD1032A38}">
      <dsp:nvSpPr>
        <dsp:cNvPr id="0" name=""/>
        <dsp:cNvSpPr/>
      </dsp:nvSpPr>
      <dsp:spPr>
        <a:xfrm>
          <a:off x="1333164" y="2455035"/>
          <a:ext cx="7554596" cy="2008665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rgbClr val="002060"/>
              </a:solidFill>
            </a:rPr>
            <a:t>Сервер </a:t>
          </a:r>
          <a:r>
            <a:rPr lang="ru-RU" sz="1800" b="1" u="sng" kern="1200" baseline="0" dirty="0" smtClean="0">
              <a:solidFill>
                <a:srgbClr val="002060"/>
              </a:solidFill>
            </a:rPr>
            <a:t>откатывает</a:t>
          </a:r>
          <a:r>
            <a:rPr lang="ru-RU" sz="1800" b="1" u="none" kern="1200" baseline="0" dirty="0" smtClean="0">
              <a:solidFill>
                <a:srgbClr val="002060"/>
              </a:solidFill>
            </a:rPr>
            <a:t> все события, которые должны попасть в Аудит</a:t>
          </a:r>
          <a:endParaRPr lang="en-US" sz="1800" b="1" kern="1200" baseline="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baseline="0" dirty="0" smtClean="0">
              <a:solidFill>
                <a:srgbClr val="002060"/>
              </a:solidFill>
            </a:rPr>
            <a:t>Не влияет на другие Аудиты</a:t>
          </a:r>
          <a:endParaRPr lang="en-US" sz="1400" kern="1200" baseline="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baseline="0" dirty="0" smtClean="0">
              <a:solidFill>
                <a:srgbClr val="002060"/>
              </a:solidFill>
            </a:rPr>
            <a:t>Все повторные события откатываются пока Аудит не доступен</a:t>
          </a:r>
          <a:endParaRPr lang="en-US" sz="1400" kern="1200" baseline="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baseline="0" dirty="0" smtClean="0">
              <a:solidFill>
                <a:srgbClr val="002060"/>
              </a:solidFill>
            </a:rPr>
            <a:t>Все последующие события продолжают осуществлять попытку записи в журнал Аудита</a:t>
          </a:r>
          <a:endParaRPr lang="en-US" sz="1400" kern="1200" baseline="0" dirty="0">
            <a:solidFill>
              <a:srgbClr val="002060"/>
            </a:solidFill>
          </a:endParaRPr>
        </a:p>
      </dsp:txBody>
      <dsp:txXfrm>
        <a:off x="1391996" y="2513867"/>
        <a:ext cx="4798136" cy="1891001"/>
      </dsp:txXfrm>
    </dsp:sp>
    <dsp:sp modelId="{1C26F2F6-3320-42F7-A210-7801B1F3C370}">
      <dsp:nvSpPr>
        <dsp:cNvPr id="0" name=""/>
        <dsp:cNvSpPr/>
      </dsp:nvSpPr>
      <dsp:spPr>
        <a:xfrm>
          <a:off x="6248964" y="1579034"/>
          <a:ext cx="1305632" cy="130563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Buffer filled</a:t>
          </a:r>
          <a:endParaRPr lang="en-US" sz="2100" kern="1200" dirty="0"/>
        </a:p>
      </dsp:txBody>
      <dsp:txXfrm>
        <a:off x="6542731" y="1579034"/>
        <a:ext cx="718098" cy="9824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789EF-C855-43F8-94D7-2DF81A33639E}">
      <dsp:nvSpPr>
        <dsp:cNvPr id="0" name=""/>
        <dsp:cNvSpPr/>
      </dsp:nvSpPr>
      <dsp:spPr>
        <a:xfrm rot="5400000">
          <a:off x="-218914" y="221903"/>
          <a:ext cx="1459433" cy="102160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0" dirty="0" smtClean="0">
              <a:solidFill>
                <a:srgbClr val="002060"/>
              </a:solidFill>
            </a:rPr>
            <a:t>Шаг 1</a:t>
          </a:r>
          <a:endParaRPr lang="en-US" sz="2800" kern="1200" baseline="0" dirty="0">
            <a:solidFill>
              <a:srgbClr val="002060"/>
            </a:solidFill>
          </a:endParaRPr>
        </a:p>
      </dsp:txBody>
      <dsp:txXfrm rot="-5400000">
        <a:off x="2" y="513790"/>
        <a:ext cx="1021603" cy="437830"/>
      </dsp:txXfrm>
    </dsp:sp>
    <dsp:sp modelId="{E3E7764F-51DD-4078-B339-6B412592B239}">
      <dsp:nvSpPr>
        <dsp:cNvPr id="0" name=""/>
        <dsp:cNvSpPr/>
      </dsp:nvSpPr>
      <dsp:spPr>
        <a:xfrm rot="5400000">
          <a:off x="4478446" y="-3453855"/>
          <a:ext cx="948631" cy="78623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Устранить причину сбоя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Например очистить диск</a:t>
          </a:r>
          <a:endParaRPr lang="en-US" sz="2000" kern="1200" dirty="0"/>
        </a:p>
      </dsp:txBody>
      <dsp:txXfrm rot="-5400000">
        <a:off x="1021603" y="49296"/>
        <a:ext cx="7816010" cy="856015"/>
      </dsp:txXfrm>
    </dsp:sp>
    <dsp:sp modelId="{D876966A-67A9-41E8-BD51-F30B14F23232}">
      <dsp:nvSpPr>
        <dsp:cNvPr id="0" name=""/>
        <dsp:cNvSpPr/>
      </dsp:nvSpPr>
      <dsp:spPr>
        <a:xfrm rot="5400000">
          <a:off x="-218914" y="1536833"/>
          <a:ext cx="1459433" cy="102160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0" dirty="0" smtClean="0">
              <a:solidFill>
                <a:srgbClr val="002060"/>
              </a:solidFill>
            </a:rPr>
            <a:t>Шаг</a:t>
          </a:r>
          <a:r>
            <a:rPr lang="en-US" sz="2800" kern="1200" baseline="0" dirty="0" smtClean="0">
              <a:solidFill>
                <a:srgbClr val="002060"/>
              </a:solidFill>
            </a:rPr>
            <a:t> 2</a:t>
          </a:r>
          <a:endParaRPr lang="en-US" sz="2800" kern="1200" baseline="0" dirty="0">
            <a:solidFill>
              <a:srgbClr val="002060"/>
            </a:solidFill>
          </a:endParaRPr>
        </a:p>
      </dsp:txBody>
      <dsp:txXfrm rot="-5400000">
        <a:off x="2" y="1828720"/>
        <a:ext cx="1021603" cy="437830"/>
      </dsp:txXfrm>
    </dsp:sp>
    <dsp:sp modelId="{FC30A7F0-414A-47DC-81F5-C0E79882A3BD}">
      <dsp:nvSpPr>
        <dsp:cNvPr id="0" name=""/>
        <dsp:cNvSpPr/>
      </dsp:nvSpPr>
      <dsp:spPr>
        <a:xfrm rot="5400000">
          <a:off x="4478446" y="-2138925"/>
          <a:ext cx="948631" cy="78623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Запуск </a:t>
          </a:r>
          <a:r>
            <a:rPr lang="en-US" sz="2000" kern="1200" dirty="0" smtClean="0"/>
            <a:t>SQL Server </a:t>
          </a:r>
          <a:r>
            <a:rPr lang="ru-RU" sz="2000" kern="1200" dirty="0" smtClean="0"/>
            <a:t>в однопользовательском режиме</a:t>
          </a:r>
          <a:r>
            <a:rPr lang="en-US" sz="2000" kern="1200" dirty="0" smtClean="0"/>
            <a:t>, “-m”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Аудит работает, но режим </a:t>
          </a:r>
          <a:r>
            <a:rPr lang="en-US" sz="2000" kern="1200" dirty="0" smtClean="0"/>
            <a:t>shutdown-on-failure </a:t>
          </a:r>
          <a:r>
            <a:rPr lang="ru-RU" sz="2000" kern="1200" dirty="0" smtClean="0"/>
            <a:t>не активен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Администратор аудита изменяет настройки Аудита</a:t>
          </a:r>
          <a:endParaRPr lang="en-US" sz="2000" kern="1200" dirty="0"/>
        </a:p>
      </dsp:txBody>
      <dsp:txXfrm rot="-5400000">
        <a:off x="1021603" y="1364226"/>
        <a:ext cx="7816010" cy="856015"/>
      </dsp:txXfrm>
    </dsp:sp>
    <dsp:sp modelId="{02B3A7AD-26AC-4299-8F59-0820B2267919}">
      <dsp:nvSpPr>
        <dsp:cNvPr id="0" name=""/>
        <dsp:cNvSpPr/>
      </dsp:nvSpPr>
      <dsp:spPr>
        <a:xfrm rot="5400000">
          <a:off x="-218914" y="2851763"/>
          <a:ext cx="1459433" cy="102160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0" dirty="0" smtClean="0">
              <a:solidFill>
                <a:srgbClr val="002060"/>
              </a:solidFill>
            </a:rPr>
            <a:t>Шаг</a:t>
          </a:r>
          <a:r>
            <a:rPr lang="en-US" sz="2800" kern="1200" baseline="0" dirty="0" smtClean="0">
              <a:solidFill>
                <a:srgbClr val="002060"/>
              </a:solidFill>
            </a:rPr>
            <a:t> 3</a:t>
          </a:r>
          <a:endParaRPr lang="en-US" sz="2800" kern="1200" baseline="0" dirty="0">
            <a:solidFill>
              <a:srgbClr val="002060"/>
            </a:solidFill>
          </a:endParaRPr>
        </a:p>
      </dsp:txBody>
      <dsp:txXfrm rot="-5400000">
        <a:off x="2" y="3143650"/>
        <a:ext cx="1021603" cy="437830"/>
      </dsp:txXfrm>
    </dsp:sp>
    <dsp:sp modelId="{3F675FF3-117D-44CB-8CAF-F1AEC85630C9}">
      <dsp:nvSpPr>
        <dsp:cNvPr id="0" name=""/>
        <dsp:cNvSpPr/>
      </dsp:nvSpPr>
      <dsp:spPr>
        <a:xfrm rot="5400000">
          <a:off x="4478446" y="-823995"/>
          <a:ext cx="948631" cy="78623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Запуск в минимальной конфигурации</a:t>
          </a:r>
          <a:r>
            <a:rPr lang="en-US" sz="2000" kern="1200" dirty="0" smtClean="0"/>
            <a:t>, “-f”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Аудит отключен, но события </a:t>
          </a:r>
          <a:r>
            <a:rPr lang="en-US" sz="2000" kern="1200" dirty="0" smtClean="0"/>
            <a:t>DDL </a:t>
          </a:r>
          <a:r>
            <a:rPr lang="ru-RU" sz="2000" kern="1200" dirty="0" smtClean="0"/>
            <a:t>продолжают </a:t>
          </a:r>
          <a:r>
            <a:rPr lang="ru-RU" sz="2000" kern="1200" dirty="0" err="1" smtClean="0"/>
            <a:t>логироваться</a:t>
          </a:r>
          <a:r>
            <a:rPr lang="en-US" sz="2000" kern="1200" dirty="0" smtClean="0"/>
            <a:t>.</a:t>
          </a:r>
          <a:endParaRPr lang="en-US" sz="2000" kern="1200" dirty="0"/>
        </a:p>
      </dsp:txBody>
      <dsp:txXfrm rot="-5400000">
        <a:off x="1021603" y="2679156"/>
        <a:ext cx="7816010" cy="856015"/>
      </dsp:txXfrm>
    </dsp:sp>
    <dsp:sp modelId="{20BD5681-BED1-4AAA-B295-8D4975EBA2E0}">
      <dsp:nvSpPr>
        <dsp:cNvPr id="0" name=""/>
        <dsp:cNvSpPr/>
      </dsp:nvSpPr>
      <dsp:spPr>
        <a:xfrm rot="5400000">
          <a:off x="-218914" y="4166693"/>
          <a:ext cx="1459433" cy="102160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 smtClean="0">
              <a:solidFill>
                <a:srgbClr val="002060"/>
              </a:solidFill>
            </a:rPr>
            <a:t>Бонус</a:t>
          </a:r>
          <a:endParaRPr lang="en-US" sz="2000" kern="1200" baseline="0" dirty="0">
            <a:solidFill>
              <a:srgbClr val="002060"/>
            </a:solidFill>
          </a:endParaRPr>
        </a:p>
      </dsp:txBody>
      <dsp:txXfrm rot="-5400000">
        <a:off x="2" y="4458580"/>
        <a:ext cx="1021603" cy="437830"/>
      </dsp:txXfrm>
    </dsp:sp>
    <dsp:sp modelId="{7447DFCE-7F00-45E5-8430-AC204472D8AE}">
      <dsp:nvSpPr>
        <dsp:cNvPr id="0" name=""/>
        <dsp:cNvSpPr/>
      </dsp:nvSpPr>
      <dsp:spPr>
        <a:xfrm rot="5400000">
          <a:off x="4478446" y="490935"/>
          <a:ext cx="948631" cy="78623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Если используется</a:t>
          </a:r>
          <a:r>
            <a:rPr lang="en-US" sz="1800" kern="1200" dirty="0" smtClean="0"/>
            <a:t> “Fail Operation” </a:t>
          </a:r>
          <a:r>
            <a:rPr lang="ru-RU" sz="1800" kern="1200" dirty="0" smtClean="0"/>
            <a:t>и</a:t>
          </a:r>
          <a:r>
            <a:rPr lang="en-US" sz="1800" kern="1200" dirty="0" smtClean="0"/>
            <a:t> “AUDIT_ CHANGE_GROUP”, </a:t>
          </a:r>
          <a:r>
            <a:rPr lang="ru-RU" sz="1800" kern="1200" dirty="0" smtClean="0"/>
            <a:t>используйте</a:t>
          </a:r>
          <a:r>
            <a:rPr lang="en-US" sz="1800" kern="1200" dirty="0" smtClean="0"/>
            <a:t> DAC </a:t>
          </a:r>
          <a:r>
            <a:rPr lang="ru-RU" sz="1800" kern="1200" dirty="0" smtClean="0"/>
            <a:t>подключение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События аудита генерируются но не вызывают сбой</a:t>
          </a:r>
          <a:endParaRPr lang="en-US" sz="1800" kern="1200" dirty="0"/>
        </a:p>
      </dsp:txBody>
      <dsp:txXfrm rot="-5400000">
        <a:off x="1021603" y="3994086"/>
        <a:ext cx="7816010" cy="8560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463B8-2BC7-4753-A2FC-0F61645E0AA8}" type="datetimeFigureOut">
              <a:rPr lang="en-CA" smtClean="0"/>
              <a:t>2013-03-20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9DAD8-12CF-4C2D-BCA9-7BA9A77A01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702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4Background0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15" y="3362148"/>
            <a:ext cx="8357762" cy="1470025"/>
          </a:xfrm>
        </p:spPr>
        <p:txBody>
          <a:bodyPr anchor="t"/>
          <a:lstStyle>
            <a:lvl1pPr algn="l">
              <a:defRPr sz="3600" b="1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4415" y="4832174"/>
            <a:ext cx="8357762" cy="923586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b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pic>
        <p:nvPicPr>
          <p:cNvPr id="11" name="Picture 10" descr="24HrsPASSLogoWHT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26" y="1635113"/>
            <a:ext cx="3115249" cy="110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1600" dist="38100" dir="2700000">
              <a:srgbClr val="000000">
                <a:alpha val="32000"/>
              </a:srgbClr>
            </a:outerShdw>
          </a:effectLst>
        </p:spPr>
      </p:pic>
      <p:sp>
        <p:nvSpPr>
          <p:cNvPr id="12" name="TextBox 11"/>
          <p:cNvSpPr txBox="1"/>
          <p:nvPr userDrawn="1"/>
        </p:nvSpPr>
        <p:spPr>
          <a:xfrm>
            <a:off x="559002" y="1100904"/>
            <a:ext cx="6557189" cy="430887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Professional Association for SQL Server</a:t>
            </a:r>
            <a:endParaRPr lang="en-US" sz="2200" dirty="0">
              <a:solidFill>
                <a:schemeClr val="bg1">
                  <a:lumMod val="9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24DD84-18C5-E04F-8EAD-1CA1B5095295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F31F-5B98-7F48-B825-7FE9FB03C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22313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824DD84-18C5-E04F-8EAD-1CA1B5095295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7039" y="6356350"/>
            <a:ext cx="1094195" cy="365125"/>
          </a:xfrm>
        </p:spPr>
        <p:txBody>
          <a:bodyPr/>
          <a:lstStyle/>
          <a:p>
            <a:fld id="{0B11F31F-5B98-7F48-B825-7FE9FB03C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4Background02.jpg"/>
          <p:cNvPicPr>
            <a:picLocks noChangeAspect="1"/>
          </p:cNvPicPr>
          <p:nvPr userDrawn="1"/>
        </p:nvPicPr>
        <p:blipFill>
          <a:blip r:embed="rId5"/>
          <a:srcRect t="92748" b="29"/>
          <a:stretch>
            <a:fillRect/>
          </a:stretch>
        </p:blipFill>
        <p:spPr>
          <a:xfrm>
            <a:off x="0" y="6362594"/>
            <a:ext cx="9144000" cy="495406"/>
          </a:xfrm>
          <a:prstGeom prst="rect">
            <a:avLst/>
          </a:prstGeom>
        </p:spPr>
      </p:pic>
      <p:pic>
        <p:nvPicPr>
          <p:cNvPr id="7" name="Picture 6" descr="24Background02.jpg"/>
          <p:cNvPicPr>
            <a:picLocks noChangeAspect="1"/>
          </p:cNvPicPr>
          <p:nvPr userDrawn="1"/>
        </p:nvPicPr>
        <p:blipFill>
          <a:blip r:embed="rId5"/>
          <a:srcRect b="81363"/>
          <a:stretch>
            <a:fillRect/>
          </a:stretch>
        </p:blipFill>
        <p:spPr>
          <a:xfrm>
            <a:off x="0" y="0"/>
            <a:ext cx="9144000" cy="127811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51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76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B11F31F-5B98-7F48-B825-7FE9FB03CF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PASSLogoWHT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75947" y="6451064"/>
            <a:ext cx="419898" cy="307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300" b="1" kern="1200">
          <a:solidFill>
            <a:srgbClr val="002060"/>
          </a:solidFill>
          <a:latin typeface="Arial"/>
          <a:ea typeface="+mj-ea"/>
          <a:cs typeface="Arial"/>
        </a:defRPr>
      </a:lvl1pPr>
    </p:titleStyle>
    <p:bodyStyle>
      <a:lvl1pPr marL="269875" indent="-269875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2060"/>
          </a:solidFill>
          <a:latin typeface="Arial"/>
          <a:ea typeface="+mn-ea"/>
          <a:cs typeface="Arial"/>
        </a:defRPr>
      </a:lvl1pPr>
      <a:lvl2pPr marL="539750" indent="-269875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2060"/>
          </a:solidFill>
          <a:latin typeface="Arial"/>
          <a:ea typeface="+mn-ea"/>
          <a:cs typeface="Arial"/>
        </a:defRPr>
      </a:lvl2pPr>
      <a:lvl3pPr marL="811213" indent="-271463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002060"/>
          </a:solidFill>
          <a:latin typeface="Arial"/>
          <a:ea typeface="+mn-ea"/>
          <a:cs typeface="Arial"/>
        </a:defRPr>
      </a:lvl3pPr>
      <a:lvl4pPr marL="1071563" indent="-2603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002060"/>
          </a:solidFill>
          <a:latin typeface="Arial"/>
          <a:ea typeface="+mn-ea"/>
          <a:cs typeface="Arial"/>
        </a:defRPr>
      </a:lvl4pPr>
      <a:lvl5pPr marL="1252538" indent="-180975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002060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cc645578(v=sql.110).aspx" TargetMode="External"/><Relationship Id="rId7" Type="http://schemas.openxmlformats.org/officeDocument/2006/relationships/hyperlink" Target="http://blogs.msdn.com/b/sqlsecurity/" TargetMode="External"/><Relationship Id="rId2" Type="http://schemas.openxmlformats.org/officeDocument/2006/relationships/hyperlink" Target="http://www.t-sql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cial.msdn.microsoft.com/forums/en-US/sqlsecurity/threads/" TargetMode="External"/><Relationship Id="rId5" Type="http://schemas.openxmlformats.org/officeDocument/2006/relationships/hyperlink" Target="http://msdn.microsoft.com/en-us/library/dd392015(v=SQL.100).aspx" TargetMode="External"/><Relationship Id="rId4" Type="http://schemas.openxmlformats.org/officeDocument/2006/relationships/hyperlink" Target="http://msdn.microsoft.com/en-us/library/cc280386(v=SQL.110).aspx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15" y="2918803"/>
            <a:ext cx="8357762" cy="1470025"/>
          </a:xfrm>
        </p:spPr>
        <p:txBody>
          <a:bodyPr/>
          <a:lstStyle/>
          <a:p>
            <a:r>
              <a:rPr lang="ru-RU" dirty="0" smtClean="0"/>
              <a:t>Аудит в </a:t>
            </a:r>
            <a:r>
              <a:rPr lang="en-US" dirty="0" smtClean="0"/>
              <a:t>SQL Server</a:t>
            </a:r>
            <a:r>
              <a:rPr lang="ru-RU" dirty="0" smtClean="0"/>
              <a:t>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4415" y="4596647"/>
            <a:ext cx="8357762" cy="11252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Князев Алексей</a:t>
            </a:r>
          </a:p>
          <a:p>
            <a:r>
              <a:rPr lang="ru-RU" dirty="0" smtClean="0"/>
              <a:t>Екатеринбург</a:t>
            </a:r>
          </a:p>
          <a:p>
            <a:r>
              <a:rPr lang="en-US" dirty="0" err="1" smtClean="0"/>
              <a:t>EastWind</a:t>
            </a:r>
            <a:endParaRPr lang="ru-RU" dirty="0" smtClean="0"/>
          </a:p>
          <a:p>
            <a:r>
              <a:rPr lang="en-US" dirty="0" smtClean="0"/>
              <a:t>MVP, MCP, MCTS, MCITP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Пользовательские </a:t>
            </a:r>
            <a:r>
              <a:rPr lang="ru-RU" dirty="0" smtClean="0"/>
              <a:t>события </a:t>
            </a:r>
            <a:r>
              <a:rPr lang="ru-RU" dirty="0"/>
              <a:t>аудита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/>
        </p:nvSpPr>
        <p:spPr>
          <a:xfrm>
            <a:off x="187467" y="1458299"/>
            <a:ext cx="8956533" cy="443198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>
            <a:lvl1pPr marL="460375" indent="-4603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defRPr sz="3200" kern="1200">
                <a:gradFill>
                  <a:gsLst>
                    <a:gs pos="0">
                      <a:schemeClr val="tx1"/>
                    </a:gs>
                    <a:gs pos="8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855663" indent="-3952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defRPr sz="2800" kern="1200">
                <a:gradFill>
                  <a:gsLst>
                    <a:gs pos="0">
                      <a:schemeClr val="tx1"/>
                    </a:gs>
                    <a:gs pos="8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1258888" indent="-40322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defRPr sz="2400" kern="1200">
                <a:gradFill>
                  <a:gsLst>
                    <a:gs pos="0">
                      <a:schemeClr val="tx1"/>
                    </a:gs>
                    <a:gs pos="8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defRPr sz="2000" kern="1200">
                <a:gradFill>
                  <a:gsLst>
                    <a:gs pos="0">
                      <a:schemeClr val="tx1"/>
                    </a:gs>
                    <a:gs pos="8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defRPr sz="2000" kern="1200">
                <a:gradFill>
                  <a:gsLst>
                    <a:gs pos="0">
                      <a:schemeClr val="tx1"/>
                    </a:gs>
                    <a:gs pos="86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sp_audit_write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403" y="2421554"/>
            <a:ext cx="9056317" cy="1723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-396875">
              <a:lnSpc>
                <a:spcPct val="90000"/>
              </a:lnSpc>
              <a:spcBef>
                <a:spcPct val="20000"/>
              </a:spcBef>
              <a:buClr>
                <a:srgbClr val="777777"/>
              </a:buClr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exec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sp_audit_write</a:t>
            </a:r>
            <a:endParaRPr lang="en-US" sz="2000" dirty="0">
              <a:solidFill>
                <a:schemeClr val="tx1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indent="-396875">
              <a:lnSpc>
                <a:spcPct val="90000"/>
              </a:lnSpc>
              <a:spcBef>
                <a:spcPct val="20000"/>
              </a:spcBef>
              <a:buClr>
                <a:srgbClr val="777777"/>
              </a:buClr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1234,</a:t>
            </a:r>
          </a:p>
          <a:p>
            <a:pPr indent="-396875">
              <a:lnSpc>
                <a:spcPct val="90000"/>
              </a:lnSpc>
              <a:spcBef>
                <a:spcPct val="20000"/>
              </a:spcBef>
              <a:buClr>
                <a:srgbClr val="777777"/>
              </a:buClr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1,</a:t>
            </a:r>
          </a:p>
          <a:p>
            <a:pPr indent="-396875">
              <a:lnSpc>
                <a:spcPct val="90000"/>
              </a:lnSpc>
              <a:spcBef>
                <a:spcPct val="20000"/>
              </a:spcBef>
              <a:buClr>
                <a:srgbClr val="777777"/>
              </a:buClr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N‘Hello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World’</a:t>
            </a:r>
          </a:p>
          <a:p>
            <a:pPr indent="-396875">
              <a:lnSpc>
                <a:spcPct val="90000"/>
              </a:lnSpc>
              <a:spcBef>
                <a:spcPct val="20000"/>
              </a:spcBef>
              <a:buClr>
                <a:srgbClr val="777777"/>
              </a:buClr>
            </a:pPr>
            <a:endParaRPr lang="en-US" sz="2000" dirty="0">
              <a:solidFill>
                <a:schemeClr val="tx1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Left Arrow Callout 4"/>
          <p:cNvSpPr/>
          <p:nvPr/>
        </p:nvSpPr>
        <p:spPr bwMode="auto">
          <a:xfrm>
            <a:off x="3516834" y="2712541"/>
            <a:ext cx="5227896" cy="339777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743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user_defined_event_id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Left Arrow Callout 5"/>
          <p:cNvSpPr/>
          <p:nvPr/>
        </p:nvSpPr>
        <p:spPr bwMode="auto">
          <a:xfrm>
            <a:off x="3516834" y="3112591"/>
            <a:ext cx="5227896" cy="34147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7191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@succeeded</a:t>
            </a:r>
          </a:p>
        </p:txBody>
      </p:sp>
      <p:sp>
        <p:nvSpPr>
          <p:cNvPr id="25" name="Left Arrow Callout 6"/>
          <p:cNvSpPr/>
          <p:nvPr/>
        </p:nvSpPr>
        <p:spPr bwMode="auto">
          <a:xfrm>
            <a:off x="3516836" y="3524070"/>
            <a:ext cx="5227896" cy="341641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7296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user_defined_info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rapezoid 9"/>
          <p:cNvSpPr/>
          <p:nvPr/>
        </p:nvSpPr>
        <p:spPr bwMode="auto">
          <a:xfrm>
            <a:off x="-54432" y="5073911"/>
            <a:ext cx="9198433" cy="585205"/>
          </a:xfrm>
          <a:prstGeom prst="trapezoid">
            <a:avLst>
              <a:gd name="adj" fmla="val 854595"/>
            </a:avLst>
          </a:prstGeom>
          <a:gradFill flip="none" rotWithShape="1"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8000">
                <a:schemeClr val="bg1">
                  <a:lumMod val="3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540000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4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89285" y="4563364"/>
            <a:ext cx="1067953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96875">
              <a:lnSpc>
                <a:spcPct val="90000"/>
              </a:lnSpc>
              <a:spcBef>
                <a:spcPct val="20000"/>
              </a:spcBef>
              <a:buClr>
                <a:srgbClr val="777777"/>
              </a:buClr>
            </a:pPr>
            <a:r>
              <a:rPr lang="en-US" dirty="0" smtClean="0"/>
              <a:t>Audit Log</a:t>
            </a:r>
            <a:endParaRPr lang="en-US" sz="2000" dirty="0" smtClean="0"/>
          </a:p>
        </p:txBody>
      </p:sp>
      <p:pic>
        <p:nvPicPr>
          <p:cNvPr id="29" name="Picture 3" descr="C:\Users\shane\Pictures\Artwork_Imagery\Icons - Illustrations\_ WINDOWS VISTA ICONS\Text paper Document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54806" y="4394449"/>
            <a:ext cx="821854" cy="679463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88424"/>
            <a:ext cx="9120720" cy="619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607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Демонстрация</a:t>
            </a:r>
            <a:endParaRPr lang="ru-RU" sz="8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Аудит пользовательских событий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824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Запись </a:t>
            </a:r>
            <a:r>
              <a:rPr lang="ru-RU" dirty="0" smtClean="0"/>
              <a:t>с фильтрацией</a:t>
            </a:r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0" y="1317266"/>
            <a:ext cx="9144000" cy="32296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CREATE SERVER AUDIT </a:t>
            </a:r>
            <a:r>
              <a:rPr lang="en-US" sz="1600" i="1" dirty="0" err="1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audit_name</a:t>
            </a:r>
            <a:r>
              <a:rPr lang="en-US" sz="1600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   TO { [ FILE (&lt;</a:t>
            </a:r>
            <a:r>
              <a:rPr lang="en-US" sz="1600" i="1" dirty="0" err="1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file_options</a:t>
            </a:r>
            <a:r>
              <a:rPr lang="en-US" sz="1600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&gt; [ </a:t>
            </a:r>
            <a:r>
              <a:rPr lang="en-US" sz="1600" b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...</a:t>
            </a:r>
            <a:r>
              <a:rPr lang="en-US" sz="1600" i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600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]) ] | APPLICATION_LOG | SECURITY_LOG }</a:t>
            </a:r>
            <a:br>
              <a:rPr lang="en-US" sz="1600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   [ WITH ( &lt;</a:t>
            </a:r>
            <a:r>
              <a:rPr lang="en-US" sz="1600" i="1" dirty="0" err="1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audit_options</a:t>
            </a:r>
            <a:r>
              <a:rPr lang="en-US" sz="1600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&gt; [ </a:t>
            </a:r>
            <a:r>
              <a:rPr lang="en-US" sz="1600" b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...</a:t>
            </a:r>
            <a:r>
              <a:rPr lang="en-US" sz="1600" i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600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] ) ] </a:t>
            </a:r>
          </a:p>
          <a:p>
            <a:r>
              <a:rPr lang="en-US" sz="1600" b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[ FILTER = &lt;</a:t>
            </a:r>
            <a:r>
              <a:rPr lang="en-US" sz="1600" b="1" dirty="0" err="1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predicate_expression</a:t>
            </a:r>
            <a:r>
              <a:rPr lang="en-US" sz="1600" b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&gt; ]</a:t>
            </a:r>
          </a:p>
          <a:p>
            <a:r>
              <a:rPr lang="en-US" sz="1600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sz="1600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…</a:t>
            </a:r>
          </a:p>
          <a:p>
            <a:r>
              <a:rPr lang="en-US" sz="1600" b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600" b="1" dirty="0" err="1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predicate_expression</a:t>
            </a:r>
            <a:r>
              <a:rPr lang="en-US" sz="1600" b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&gt; ::= </a:t>
            </a:r>
            <a:r>
              <a:rPr lang="en-US" sz="1600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600" b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    [ NOT ] &lt;</a:t>
            </a:r>
            <a:r>
              <a:rPr lang="en-US" sz="1600" b="1" dirty="0" err="1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predicate_factor</a:t>
            </a:r>
            <a:r>
              <a:rPr lang="en-US" sz="1600" b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&gt; | {( &lt;</a:t>
            </a:r>
            <a:r>
              <a:rPr lang="en-US" sz="1600" b="1" dirty="0" err="1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predicate_expression</a:t>
            </a:r>
            <a:r>
              <a:rPr lang="en-US" sz="1600" b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&gt; ) } </a:t>
            </a:r>
            <a:br>
              <a:rPr lang="en-US" sz="1600" b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    [ { AND | OR } [ NOT ] { &lt;</a:t>
            </a:r>
            <a:r>
              <a:rPr lang="en-US" sz="1600" b="1" dirty="0" err="1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predicate_factor</a:t>
            </a:r>
            <a:r>
              <a:rPr lang="en-US" sz="1600" b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&gt; | ( &lt;</a:t>
            </a:r>
            <a:r>
              <a:rPr lang="en-US" sz="1600" b="1" dirty="0" err="1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predicate_expression</a:t>
            </a:r>
            <a:r>
              <a:rPr lang="en-US" sz="1600" b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&gt; ) } ] </a:t>
            </a:r>
            <a:br>
              <a:rPr lang="en-US" sz="1600" b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    [ ,...</a:t>
            </a:r>
            <a:r>
              <a:rPr lang="en-US" sz="1600" b="1" i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600" b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]</a:t>
            </a:r>
            <a:br>
              <a:rPr lang="en-US" sz="1600" b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solidFill>
                  <a:schemeClr val="tx1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en-US" sz="1600" b="1" dirty="0">
              <a:solidFill>
                <a:schemeClr val="tx1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6101" y="4684734"/>
            <a:ext cx="8229600" cy="13653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69875" indent="-26987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2060"/>
                </a:solidFill>
                <a:latin typeface="Arial"/>
                <a:ea typeface="+mn-ea"/>
                <a:cs typeface="Arial"/>
              </a:defRPr>
            </a:lvl1pPr>
            <a:lvl2pPr marL="539750" indent="-2698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2060"/>
                </a:solidFill>
                <a:latin typeface="Arial"/>
                <a:ea typeface="+mn-ea"/>
                <a:cs typeface="Arial"/>
              </a:defRPr>
            </a:lvl2pPr>
            <a:lvl3pPr marL="811213" indent="-271463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002060"/>
                </a:solidFill>
                <a:latin typeface="Arial"/>
                <a:ea typeface="+mn-ea"/>
                <a:cs typeface="Arial"/>
              </a:defRPr>
            </a:lvl3pPr>
            <a:lvl4pPr marL="1071563" indent="-2603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2060"/>
                </a:solidFill>
                <a:latin typeface="Arial"/>
                <a:ea typeface="+mn-ea"/>
                <a:cs typeface="Arial"/>
              </a:defRPr>
            </a:lvl4pPr>
            <a:lvl5pPr marL="1252538" indent="-18097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00206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Запись в </a:t>
            </a:r>
            <a:r>
              <a:rPr lang="ru-RU" dirty="0"/>
              <a:t>журнал </a:t>
            </a:r>
            <a:r>
              <a:rPr lang="ru-RU" dirty="0" smtClean="0"/>
              <a:t>аудита только ключевых событий</a:t>
            </a:r>
          </a:p>
          <a:p>
            <a:pPr lvl="1"/>
            <a:r>
              <a:rPr lang="ru-RU" dirty="0" smtClean="0"/>
              <a:t>Остальные события аудита генерируются</a:t>
            </a:r>
            <a:r>
              <a:rPr lang="ru-RU" dirty="0"/>
              <a:t>, но не </a:t>
            </a:r>
            <a:r>
              <a:rPr lang="ru-RU" dirty="0" smtClean="0"/>
              <a:t>записываются</a:t>
            </a:r>
          </a:p>
          <a:p>
            <a:pPr marL="269875" lvl="1">
              <a:buFont typeface="Arial"/>
              <a:buChar char="•"/>
            </a:pPr>
            <a:r>
              <a:rPr lang="ru-RU" sz="2400" dirty="0" smtClean="0"/>
              <a:t>Используется</a:t>
            </a:r>
            <a:r>
              <a:rPr lang="en-US" sz="2400" dirty="0" smtClean="0"/>
              <a:t> </a:t>
            </a:r>
            <a:r>
              <a:rPr lang="en-US" sz="2400" dirty="0" err="1" smtClean="0"/>
              <a:t>XEvent</a:t>
            </a:r>
            <a:r>
              <a:rPr lang="en-US" sz="2400" dirty="0" smtClean="0"/>
              <a:t> (</a:t>
            </a:r>
            <a:r>
              <a:rPr lang="ru-RU" sz="2400" dirty="0" smtClean="0"/>
              <a:t>расширенные события</a:t>
            </a:r>
            <a:r>
              <a:rPr lang="en-US" sz="2400" dirty="0" smtClean="0"/>
              <a:t>) </a:t>
            </a:r>
            <a:r>
              <a:rPr lang="ru-RU" sz="2400" dirty="0" smtClean="0"/>
              <a:t>фильтрация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Демонстрация</a:t>
            </a:r>
            <a:endParaRPr lang="ru-RU" sz="8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Аудит с фильтром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4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224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4000" dirty="0" smtClean="0"/>
              <a:t>Создаёт ли аудит дополнительную нагрузку на сервер БД?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021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Да </a:t>
            </a:r>
            <a:r>
              <a:rPr lang="ru-RU" sz="4000" dirty="0"/>
              <a:t>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882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Производительность Аудита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Зависит от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ru-RU" dirty="0" smtClean="0"/>
              <a:t>Рабочей нагрузки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ru-RU" dirty="0" smtClean="0"/>
              <a:t>Того, что отслеживаем</a:t>
            </a:r>
            <a:endParaRPr lang="en-US" dirty="0"/>
          </a:p>
          <a:p>
            <a:r>
              <a:rPr lang="ru-RU" dirty="0"/>
              <a:t>Сравнение аудита SQL </a:t>
            </a:r>
            <a:r>
              <a:rPr lang="ru-RU" dirty="0" err="1"/>
              <a:t>Server</a:t>
            </a:r>
            <a:r>
              <a:rPr lang="ru-RU" dirty="0"/>
              <a:t> с SQL </a:t>
            </a:r>
            <a:r>
              <a:rPr lang="ru-RU" dirty="0" err="1"/>
              <a:t>Trace</a:t>
            </a:r>
            <a:r>
              <a:rPr lang="ru-RU" dirty="0"/>
              <a:t> для 5 </a:t>
            </a:r>
            <a:r>
              <a:rPr lang="ru-RU" dirty="0" smtClean="0"/>
              <a:t>разных </a:t>
            </a:r>
            <a:r>
              <a:rPr lang="ru-RU" dirty="0"/>
              <a:t>типичных рабочих нагрузок </a:t>
            </a:r>
            <a:r>
              <a:rPr lang="ru-RU" dirty="0" smtClean="0"/>
              <a:t>у клиентов </a:t>
            </a:r>
            <a:r>
              <a:rPr lang="ru-RU" dirty="0"/>
              <a:t>...</a:t>
            </a:r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295674"/>
              </p:ext>
            </p:extLst>
          </p:nvPr>
        </p:nvGraphicFramePr>
        <p:xfrm>
          <a:off x="100207" y="3649767"/>
          <a:ext cx="8943585" cy="26517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788717"/>
                <a:gridCol w="1788717"/>
                <a:gridCol w="1788717"/>
                <a:gridCol w="1788717"/>
                <a:gridCol w="1788717"/>
              </a:tblGrid>
              <a:tr h="3178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Workload 1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Workload 2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Workload 3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Workload 4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Workload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5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774891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11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</a:rPr>
                        <a:t>dbs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, ranging from 1.94 MB to 1812.5 MB.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755 tables with average of 2761 rows</a:t>
                      </a:r>
                    </a:p>
                    <a:p>
                      <a:pPr marL="285750" marR="0" indent="-28575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1,219,234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</a:rPr>
                        <a:t>stmts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 executed.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2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</a:rPr>
                        <a:t>dbs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 ranging from 64 MB to 423.88 MB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35 tables with average of 49,141 rows</a:t>
                      </a:r>
                    </a:p>
                    <a:p>
                      <a:pPr marL="285750" marR="0" indent="-28575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1,633,557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</a:rPr>
                        <a:t>stmts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executed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3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</a:rPr>
                        <a:t>dbs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 ranging from 1.94 MB to 1059.63 MB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154 tables with average of 586 rows, Here is the activity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585,400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</a:rPr>
                        <a:t>stmts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 executed</a:t>
                      </a:r>
                      <a:endParaRPr lang="en-US" sz="1600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</a:rPr>
                        <a:t>db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 at 3235.75 MB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84 tables with average of 144,245 rows</a:t>
                      </a:r>
                    </a:p>
                    <a:p>
                      <a:pPr marL="285750" marR="0" indent="-28575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3,435,303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</a:rPr>
                        <a:t>stmts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 executed.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</a:rPr>
                        <a:t>db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 at 174.94 MB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152 tables with average of 4,108 rows</a:t>
                      </a:r>
                    </a:p>
                    <a:p>
                      <a:pPr marL="285750" marR="0" indent="-28575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296,642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</a:rPr>
                        <a:t>stmts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 executed.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29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Server Audit </a:t>
            </a:r>
            <a:r>
              <a:rPr lang="en-US" dirty="0" err="1"/>
              <a:t>vs</a:t>
            </a:r>
            <a:r>
              <a:rPr lang="en-US" dirty="0"/>
              <a:t> SQL Trace</a:t>
            </a:r>
            <a:endParaRPr lang="ru-RU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937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935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/>
              <a:t>Можно ли защитить </a:t>
            </a:r>
            <a:r>
              <a:rPr lang="ru-RU" sz="4000" dirty="0" smtClean="0"/>
              <a:t>журнал </a:t>
            </a:r>
            <a:r>
              <a:rPr lang="ru-RU" sz="4000" dirty="0"/>
              <a:t>аудита от DBA</a:t>
            </a:r>
            <a:r>
              <a:rPr lang="ru-RU" sz="4000" dirty="0" smtClean="0"/>
              <a:t>?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bg1">
                    <a:lumMod val="85000"/>
                  </a:schemeClr>
                </a:solidFill>
              </a:rPr>
              <a:t>Вечная борьба с </a:t>
            </a:r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</a:rPr>
              <a:t>SA </a:t>
            </a:r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  <a:sym typeface="Wingdings" pitchFamily="2" charset="2"/>
              </a:rPr>
              <a:t></a:t>
            </a:r>
            <a:endParaRPr lang="ru-RU" sz="4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54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Да</a:t>
            </a:r>
            <a:r>
              <a:rPr lang="en-US" sz="4000" dirty="0" smtClean="0"/>
              <a:t>! </a:t>
            </a:r>
            <a:r>
              <a:rPr lang="en-US" sz="4000" dirty="0" smtClean="0">
                <a:sym typeface="Wingdings" pitchFamily="2" charset="2"/>
              </a:rPr>
              <a:t></a:t>
            </a:r>
            <a:endParaRPr lang="en-US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6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/>
              <a:t>Что </a:t>
            </a:r>
            <a:r>
              <a:rPr lang="ru-RU" dirty="0" smtClean="0"/>
              <a:t>нового в </a:t>
            </a:r>
            <a:r>
              <a:rPr lang="en-US" dirty="0" smtClean="0"/>
              <a:t>SQL Server 2012 </a:t>
            </a:r>
            <a:r>
              <a:rPr lang="ru-RU" dirty="0" smtClean="0"/>
              <a:t>в сравнении с SQL </a:t>
            </a:r>
            <a:r>
              <a:rPr lang="ru-RU" dirty="0" err="1"/>
              <a:t>Server</a:t>
            </a:r>
            <a:r>
              <a:rPr lang="ru-RU" dirty="0"/>
              <a:t> </a:t>
            </a:r>
            <a:r>
              <a:rPr lang="ru-RU" dirty="0" smtClean="0"/>
              <a:t>2008?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ru-RU" dirty="0"/>
              <a:t>В</a:t>
            </a:r>
            <a:r>
              <a:rPr lang="ru-RU" dirty="0" smtClean="0"/>
              <a:t>лияние аудита на </a:t>
            </a:r>
            <a:r>
              <a:rPr lang="ru-RU" dirty="0"/>
              <a:t>производительность</a:t>
            </a:r>
            <a:r>
              <a:rPr lang="ru-RU" dirty="0" smtClean="0"/>
              <a:t>?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Можно </a:t>
            </a:r>
            <a:r>
              <a:rPr lang="ru-RU" dirty="0"/>
              <a:t>ли защитить </a:t>
            </a:r>
            <a:r>
              <a:rPr lang="ru-RU" dirty="0" smtClean="0"/>
              <a:t>журнал </a:t>
            </a:r>
            <a:r>
              <a:rPr lang="ru-RU" dirty="0"/>
              <a:t>аудита от DBA</a:t>
            </a:r>
            <a:r>
              <a:rPr lang="ru-RU" dirty="0" smtClean="0"/>
              <a:t>?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Что </a:t>
            </a:r>
            <a:r>
              <a:rPr lang="ru-RU" dirty="0"/>
              <a:t>произойдет, если аудит не </a:t>
            </a:r>
            <a:r>
              <a:rPr lang="ru-RU" dirty="0" smtClean="0"/>
              <a:t>сможет писать события?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Что </a:t>
            </a:r>
            <a:r>
              <a:rPr lang="ru-RU" dirty="0"/>
              <a:t>делать, если SQL </a:t>
            </a:r>
            <a:r>
              <a:rPr lang="ru-RU" dirty="0" err="1"/>
              <a:t>Server</a:t>
            </a:r>
            <a:r>
              <a:rPr lang="ru-RU" dirty="0" smtClean="0"/>
              <a:t> </a:t>
            </a:r>
            <a:r>
              <a:rPr lang="ru-RU" dirty="0"/>
              <a:t>не запускается из-за </a:t>
            </a:r>
            <a:r>
              <a:rPr lang="ru-RU" dirty="0" smtClean="0"/>
              <a:t>аудита?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Что </a:t>
            </a:r>
            <a:r>
              <a:rPr lang="ru-RU" dirty="0"/>
              <a:t>еще я должен </a:t>
            </a:r>
            <a:r>
              <a:rPr lang="ru-RU" dirty="0" smtClean="0"/>
              <a:t>знать про аудит?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9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Защита данных аудита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901901"/>
              </p:ext>
            </p:extLst>
          </p:nvPr>
        </p:nvGraphicFramePr>
        <p:xfrm>
          <a:off x="112735" y="1600200"/>
          <a:ext cx="8931058" cy="4192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977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5571CB-20D8-44E1-B84D-FF559DD33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9F5571CB-20D8-44E1-B84D-FF559DD336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4D6CB0-337D-4C7B-B078-51B0E368C3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B64D6CB0-337D-4C7B-B078-51B0E368C3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5C3418-39AB-4139-8397-28D60F0809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905C3418-39AB-4139-8397-28D60F0809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B8C742-6937-4125-8A37-8B087DEEF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C2B8C742-6937-4125-8A37-8B087DEEFF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BC493C-47DB-401C-804F-B01B4D58CC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D4BC493C-47DB-401C-804F-B01B4D58CC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D39D58-81B1-42AB-80C1-3497501FE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10D39D58-81B1-42AB-80C1-3497501FE7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/>
              <a:t>Что произойдет, если аудит не </a:t>
            </a:r>
            <a:r>
              <a:rPr lang="ru-RU" sz="4000" dirty="0" smtClean="0"/>
              <a:t>сможет писать события?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8114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Запустится </a:t>
            </a:r>
            <a:r>
              <a:rPr lang="ru-RU" sz="4000" dirty="0"/>
              <a:t>снова ...</a:t>
            </a:r>
          </a:p>
        </p:txBody>
      </p:sp>
    </p:spTree>
    <p:extLst>
      <p:ext uri="{BB962C8B-B14F-4D97-AF65-F5344CB8AC3E}">
        <p14:creationId xmlns:p14="http://schemas.microsoft.com/office/powerpoint/2010/main" val="202410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 Write Failure (Shutdown)</a:t>
            </a:r>
            <a:endParaRPr lang="ru-RU" dirty="0"/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137786" y="1278111"/>
            <a:ext cx="7365304" cy="97657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69875" indent="-26987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2060"/>
                </a:solidFill>
                <a:latin typeface="Arial"/>
                <a:ea typeface="+mn-ea"/>
                <a:cs typeface="Arial"/>
              </a:defRPr>
            </a:lvl1pPr>
            <a:lvl2pPr marL="539750" indent="-2698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2060"/>
                </a:solidFill>
                <a:latin typeface="Arial"/>
                <a:ea typeface="+mn-ea"/>
                <a:cs typeface="Arial"/>
              </a:defRPr>
            </a:lvl2pPr>
            <a:lvl3pPr marL="811213" indent="-271463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002060"/>
                </a:solidFill>
                <a:latin typeface="Arial"/>
                <a:ea typeface="+mn-ea"/>
                <a:cs typeface="Arial"/>
              </a:defRPr>
            </a:lvl3pPr>
            <a:lvl4pPr marL="1071563" indent="-2603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2060"/>
                </a:solidFill>
                <a:latin typeface="Arial"/>
                <a:ea typeface="+mn-ea"/>
                <a:cs typeface="Arial"/>
              </a:defRPr>
            </a:lvl4pPr>
            <a:lvl5pPr marL="1252538" indent="-18097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00206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Остановка службы</a:t>
            </a:r>
            <a:endParaRPr lang="en-US" dirty="0" smtClean="0"/>
          </a:p>
          <a:p>
            <a:r>
              <a:rPr lang="ru-RU" dirty="0" smtClean="0"/>
              <a:t>События аудита </a:t>
            </a:r>
          </a:p>
          <a:p>
            <a:pPr marL="0" indent="0">
              <a:buNone/>
            </a:pPr>
            <a:r>
              <a:rPr lang="ru-RU" dirty="0"/>
              <a:t>и</a:t>
            </a:r>
            <a:r>
              <a:rPr lang="ru-RU" dirty="0" smtClean="0"/>
              <a:t>з буфера теряются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312" y="1427967"/>
            <a:ext cx="6090687" cy="5430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24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 Write Failure (Continue)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048712"/>
              </p:ext>
            </p:extLst>
          </p:nvPr>
        </p:nvGraphicFramePr>
        <p:xfrm>
          <a:off x="-263047" y="1427967"/>
          <a:ext cx="9407046" cy="476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642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077732-F228-4A5E-9C91-3B29BF783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A5077732-F228-4A5E-9C91-3B29BF7830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62F788-B7A1-4288-AD8D-B81E4C72D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7662F788-B7A1-4288-AD8D-B81E4C72D0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4DDF2C-0184-4ED9-8CAC-DBA0F4AD5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544DDF2C-0184-4ED9-8CAC-DBA0F4AD56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334F03-C584-42F6-A806-FD5D699434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CF334F03-C584-42F6-A806-FD5D699434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9C3849-D40D-4856-BF22-2E811A412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D89C3849-D40D-4856-BF22-2E811A4124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 Write Failure (Fail Operation)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7288587"/>
              </p:ext>
            </p:extLst>
          </p:nvPr>
        </p:nvGraphicFramePr>
        <p:xfrm>
          <a:off x="105927" y="1498688"/>
          <a:ext cx="8887761" cy="4463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245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3C4140-68C5-45B2-8E47-ADAE7D25A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CD3C4140-68C5-45B2-8E47-ADAE7D25A4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26F2F6-3320-42F7-A210-7801B1F3C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1C26F2F6-3320-42F7-A210-7801B1F3C3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D35E26-7D9E-4E61-86A1-15CFD1032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BAD35E26-7D9E-4E61-86A1-15CFD1032A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/>
              <a:t>Что делать, если SQL </a:t>
            </a:r>
            <a:r>
              <a:rPr lang="ru-RU" sz="4000" dirty="0" err="1"/>
              <a:t>Server</a:t>
            </a:r>
            <a:r>
              <a:rPr lang="ru-RU" sz="4000" dirty="0" smtClean="0"/>
              <a:t> </a:t>
            </a:r>
            <a:r>
              <a:rPr lang="ru-RU" sz="4000" dirty="0"/>
              <a:t>не запускается из-за </a:t>
            </a:r>
            <a:r>
              <a:rPr lang="ru-RU" sz="4000" dirty="0" smtClean="0"/>
              <a:t>аудита?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9517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Потребуется запуск </a:t>
            </a:r>
            <a:r>
              <a:rPr lang="ru-RU" sz="4000" dirty="0"/>
              <a:t>сервера в однопользовательском режиме</a:t>
            </a:r>
          </a:p>
        </p:txBody>
      </p:sp>
    </p:spTree>
    <p:extLst>
      <p:ext uri="{BB962C8B-B14F-4D97-AF65-F5344CB8AC3E}">
        <p14:creationId xmlns:p14="http://schemas.microsoft.com/office/powerpoint/2010/main" val="282705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Запуск после сбоя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54400995"/>
              </p:ext>
            </p:extLst>
          </p:nvPr>
        </p:nvGraphicFramePr>
        <p:xfrm>
          <a:off x="109766" y="1319864"/>
          <a:ext cx="8883922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06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A789EF-C855-43F8-94D7-2DF81A3363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B3A789EF-C855-43F8-94D7-2DF81A3363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E7764F-51DD-4078-B339-6B412592B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E3E7764F-51DD-4078-B339-6B412592B2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76966A-67A9-41E8-BD51-F30B14F23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D876966A-67A9-41E8-BD51-F30B14F232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30A7F0-414A-47DC-81F5-C0E79882A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FC30A7F0-414A-47DC-81F5-C0E79882A3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B3A7AD-26AC-4299-8F59-0820B2267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02B3A7AD-26AC-4299-8F59-0820B22679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675FF3-117D-44CB-8CAF-F1AEC85630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3F675FF3-117D-44CB-8CAF-F1AEC85630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BD5681-BED1-4AAA-B295-8D4975EBA2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20BD5681-BED1-4AAA-B295-8D4975EBA2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47DFCE-7F00-45E5-8430-AC204472D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7447DFCE-7F00-45E5-8430-AC204472D8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Демонстрация</a:t>
            </a:r>
            <a:endParaRPr lang="ru-RU" sz="8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Использование Аудита совместно с политиками (</a:t>
            </a:r>
            <a:r>
              <a:rPr lang="en-US" dirty="0" smtClean="0"/>
              <a:t>Policy-Based Management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04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7257"/>
            <a:ext cx="8229600" cy="45259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4000" dirty="0" smtClean="0"/>
              <a:t>Что изменилось по сравнению с </a:t>
            </a:r>
            <a:r>
              <a:rPr lang="en-US" sz="4000" dirty="0" smtClean="0"/>
              <a:t>SQL Server 2008?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6867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4000" dirty="0"/>
              <a:t>Что еще я должен </a:t>
            </a:r>
            <a:r>
              <a:rPr lang="ru-RU" sz="4000" dirty="0" smtClean="0"/>
              <a:t>знать про аудит?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074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/>
              <a:t>Всего несколько </a:t>
            </a:r>
            <a:r>
              <a:rPr lang="ru-RU" sz="4000" dirty="0" smtClean="0"/>
              <a:t>ключевых вещей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637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ещё вы </a:t>
            </a:r>
            <a:r>
              <a:rPr lang="ru-RU" dirty="0"/>
              <a:t>должны </a:t>
            </a:r>
            <a:r>
              <a:rPr lang="ru-RU" dirty="0" smtClean="0"/>
              <a:t>знать про аудит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Параметризованные </a:t>
            </a:r>
            <a:r>
              <a:rPr lang="ru-RU" dirty="0" smtClean="0"/>
              <a:t>запросы</a:t>
            </a:r>
          </a:p>
          <a:p>
            <a:r>
              <a:rPr lang="ru-RU" dirty="0" smtClean="0"/>
              <a:t>Журналы </a:t>
            </a:r>
            <a:r>
              <a:rPr lang="ru-RU" dirty="0" smtClean="0"/>
              <a:t>аудита не сжаты и не зашифрованы</a:t>
            </a:r>
            <a:endParaRPr lang="en-US" dirty="0"/>
          </a:p>
          <a:p>
            <a:r>
              <a:rPr lang="ru-RU" dirty="0" smtClean="0"/>
              <a:t>Запись </a:t>
            </a:r>
            <a:r>
              <a:rPr lang="ru-RU" dirty="0" smtClean="0"/>
              <a:t>в файл быстрее чем в журнал событий</a:t>
            </a:r>
            <a:endParaRPr lang="en-US" dirty="0"/>
          </a:p>
          <a:p>
            <a:r>
              <a:rPr lang="ru-RU" dirty="0" smtClean="0"/>
              <a:t>Нет аудита выходных </a:t>
            </a:r>
            <a:r>
              <a:rPr lang="ru-RU" dirty="0" err="1" smtClean="0"/>
              <a:t>рекордсетов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7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36" y="1447799"/>
            <a:ext cx="8363938" cy="4602272"/>
          </a:xfrm>
        </p:spPr>
        <p:txBody>
          <a:bodyPr>
            <a:normAutofit/>
          </a:bodyPr>
          <a:lstStyle/>
          <a:p>
            <a:r>
              <a:rPr lang="ru-RU" dirty="0"/>
              <a:t>Аудит в</a:t>
            </a:r>
            <a:r>
              <a:rPr lang="en-US" dirty="0"/>
              <a:t> SQL Server 2012 </a:t>
            </a:r>
            <a:r>
              <a:rPr lang="ru-RU" dirty="0"/>
              <a:t>претерпел ряд изменений </a:t>
            </a:r>
            <a:endParaRPr lang="ru-RU" dirty="0" smtClean="0"/>
          </a:p>
          <a:p>
            <a:r>
              <a:rPr lang="ru-RU" dirty="0" smtClean="0"/>
              <a:t>Повысилась управляемость и отказоустойчивость</a:t>
            </a:r>
          </a:p>
          <a:p>
            <a:r>
              <a:rPr lang="ru-RU" dirty="0" smtClean="0"/>
              <a:t>Появились новые возможности (пользовательские события, фильтры, </a:t>
            </a:r>
            <a:r>
              <a:rPr lang="en-US" dirty="0" smtClean="0"/>
              <a:t>T-SQL </a:t>
            </a:r>
            <a:r>
              <a:rPr lang="ru-RU" dirty="0" smtClean="0"/>
              <a:t>стек, политики)</a:t>
            </a:r>
          </a:p>
          <a:p>
            <a:r>
              <a:rPr lang="ru-RU" dirty="0" smtClean="0"/>
              <a:t>Высокая производительность</a:t>
            </a:r>
          </a:p>
          <a:p>
            <a:r>
              <a:rPr lang="ru-RU" dirty="0"/>
              <a:t>Мониторинг активности администратора и предотвращение фальсификации журналов Аудита</a:t>
            </a:r>
            <a:r>
              <a:rPr lang="en-US" dirty="0"/>
              <a:t>.</a:t>
            </a:r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90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36" y="1447799"/>
            <a:ext cx="8363938" cy="4438138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hlinkClick r:id="rId2"/>
              </a:rPr>
              <a:t>www.t-sql.ru</a:t>
            </a:r>
            <a:r>
              <a:rPr lang="en-US" sz="2800" dirty="0" smtClean="0"/>
              <a:t> – </a:t>
            </a:r>
            <a:r>
              <a:rPr lang="ru-RU" sz="2800" dirty="0" smtClean="0"/>
              <a:t>мой блог</a:t>
            </a:r>
          </a:p>
          <a:p>
            <a:r>
              <a:rPr lang="en-US" sz="2800" dirty="0"/>
              <a:t>Books Online:</a:t>
            </a:r>
          </a:p>
          <a:p>
            <a:pPr lvl="1"/>
            <a:r>
              <a:rPr lang="en-US" i="1" dirty="0" smtClean="0"/>
              <a:t>Security </a:t>
            </a:r>
            <a:r>
              <a:rPr lang="en-US" i="1" dirty="0"/>
              <a:t>Enhancements (Database Engine), </a:t>
            </a:r>
            <a:r>
              <a:rPr lang="en-US" dirty="0">
                <a:hlinkClick r:id="rId3"/>
              </a:rPr>
              <a:t>http://msdn.microsoft.com/en-us/library/cc645578(v=sql.110</a:t>
            </a:r>
            <a:r>
              <a:rPr lang="en-US" dirty="0" smtClean="0">
                <a:hlinkClick r:id="rId3"/>
              </a:rPr>
              <a:t>).aspx</a:t>
            </a:r>
            <a:endParaRPr lang="en-US" dirty="0" smtClean="0"/>
          </a:p>
          <a:p>
            <a:pPr lvl="1"/>
            <a:r>
              <a:rPr lang="en-US" i="1" dirty="0"/>
              <a:t>SQL Server Audit (Database Engine</a:t>
            </a:r>
            <a:r>
              <a:rPr lang="en-US" i="1" dirty="0" smtClean="0"/>
              <a:t>),       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://msdn.microsoft.com/en-us/library/cc280386(v=SQL.110).</a:t>
            </a:r>
            <a:r>
              <a:rPr lang="en-US" dirty="0" smtClean="0">
                <a:hlinkClick r:id="rId4"/>
              </a:rPr>
              <a:t>aspx</a:t>
            </a:r>
            <a:endParaRPr lang="en-US" dirty="0" smtClean="0"/>
          </a:p>
          <a:p>
            <a:r>
              <a:rPr lang="en-US" sz="2800" dirty="0" smtClean="0"/>
              <a:t>Whitepaper:</a:t>
            </a:r>
          </a:p>
          <a:p>
            <a:pPr lvl="1"/>
            <a:r>
              <a:rPr lang="en-US" i="1" dirty="0"/>
              <a:t>Auditing in SQL Server 2008</a:t>
            </a:r>
            <a:r>
              <a:rPr lang="en-US" dirty="0" smtClean="0"/>
              <a:t>,                    </a:t>
            </a:r>
            <a:r>
              <a:rPr lang="en-US" dirty="0">
                <a:hlinkClick r:id="rId5"/>
              </a:rPr>
              <a:t>http://msdn.microsoft.com/en-us/library/dd392015(v=SQL.100).</a:t>
            </a:r>
            <a:r>
              <a:rPr lang="en-US" dirty="0" smtClean="0">
                <a:hlinkClick r:id="rId5"/>
              </a:rPr>
              <a:t>aspx</a:t>
            </a:r>
            <a:r>
              <a:rPr lang="en-US" dirty="0" smtClean="0"/>
              <a:t> </a:t>
            </a:r>
          </a:p>
          <a:p>
            <a:r>
              <a:rPr lang="en-US" sz="2800" dirty="0"/>
              <a:t>SQL Server Security </a:t>
            </a:r>
            <a:r>
              <a:rPr lang="en-US" sz="2800" dirty="0" smtClean="0"/>
              <a:t>Forum:</a:t>
            </a:r>
          </a:p>
          <a:p>
            <a:pPr lvl="1"/>
            <a:r>
              <a:rPr lang="en-US" dirty="0">
                <a:hlinkClick r:id="rId6"/>
              </a:rPr>
              <a:t>http://social.msdn.microsoft.com/forums/en-US/sqlsecurity/threads</a:t>
            </a:r>
            <a:r>
              <a:rPr lang="en-US" dirty="0" smtClean="0">
                <a:hlinkClick r:id="rId6"/>
              </a:rPr>
              <a:t>/</a:t>
            </a:r>
            <a:endParaRPr lang="en-US" dirty="0"/>
          </a:p>
          <a:p>
            <a:r>
              <a:rPr lang="en-US" sz="2800" dirty="0"/>
              <a:t>SQL Security Blog:</a:t>
            </a:r>
          </a:p>
          <a:p>
            <a:pPr lvl="1"/>
            <a:r>
              <a:rPr lang="en-US" dirty="0">
                <a:hlinkClick r:id="rId7"/>
              </a:rPr>
              <a:t>http://blogs.msdn.com/b/sqlsecurity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8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15" y="2918803"/>
            <a:ext cx="8357762" cy="1470025"/>
          </a:xfrm>
        </p:spPr>
        <p:txBody>
          <a:bodyPr/>
          <a:lstStyle/>
          <a:p>
            <a:r>
              <a:rPr lang="ru-RU" dirty="0" smtClean="0"/>
              <a:t>Аудит в </a:t>
            </a:r>
            <a:r>
              <a:rPr lang="en-US" dirty="0" smtClean="0"/>
              <a:t>SQL Server</a:t>
            </a:r>
            <a:r>
              <a:rPr lang="ru-RU" dirty="0" smtClean="0"/>
              <a:t>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4415" y="4596647"/>
            <a:ext cx="8357762" cy="112528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Князев Алексей</a:t>
            </a:r>
          </a:p>
          <a:p>
            <a:r>
              <a:rPr lang="ru-RU" dirty="0"/>
              <a:t>Екатеринбург</a:t>
            </a:r>
          </a:p>
          <a:p>
            <a:r>
              <a:rPr lang="en-US" dirty="0" err="1"/>
              <a:t>EastWind</a:t>
            </a:r>
            <a:endParaRPr lang="ru-RU" dirty="0"/>
          </a:p>
          <a:p>
            <a:r>
              <a:rPr lang="en-US" dirty="0"/>
              <a:t>MVP, MCP, MCTS, MCITP</a:t>
            </a:r>
          </a:p>
        </p:txBody>
      </p:sp>
    </p:spTree>
    <p:extLst>
      <p:ext uri="{BB962C8B-B14F-4D97-AF65-F5344CB8AC3E}">
        <p14:creationId xmlns:p14="http://schemas.microsoft.com/office/powerpoint/2010/main" val="120729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4000" dirty="0" smtClean="0"/>
              <a:t>Много чего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 pitchFamily="2" charset="2"/>
              </a:rPr>
              <a:t></a:t>
            </a:r>
            <a:r>
              <a:rPr lang="ru-RU" sz="4000" dirty="0" smtClean="0"/>
              <a:t>.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4000" dirty="0" smtClean="0"/>
              <a:t>Аудит в </a:t>
            </a:r>
            <a:r>
              <a:rPr lang="ru-RU" sz="4000" dirty="0"/>
              <a:t>SQL </a:t>
            </a:r>
            <a:r>
              <a:rPr lang="ru-RU" sz="4000" dirty="0" err="1"/>
              <a:t>Server</a:t>
            </a:r>
            <a:r>
              <a:rPr lang="ru-RU" sz="4000" dirty="0"/>
              <a:t> </a:t>
            </a:r>
            <a:r>
              <a:rPr lang="ru-RU" sz="4000" dirty="0" smtClean="0"/>
              <a:t>стал более гибким </a:t>
            </a:r>
            <a:r>
              <a:rPr lang="ru-RU" sz="4000" dirty="0"/>
              <a:t>и </a:t>
            </a:r>
            <a:r>
              <a:rPr lang="ru-RU" sz="4000" dirty="0" smtClean="0"/>
              <a:t>надежным.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76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Подсистема аудита SQL </a:t>
            </a:r>
            <a:r>
              <a:rPr lang="ru-RU" dirty="0" err="1"/>
              <a:t>Server</a:t>
            </a:r>
            <a:r>
              <a:rPr lang="ru-RU" dirty="0"/>
              <a:t> Улучшения</a:t>
            </a:r>
            <a:endParaRPr lang="en-US" dirty="0"/>
          </a:p>
        </p:txBody>
      </p:sp>
      <p:graphicFrame>
        <p:nvGraphicFramePr>
          <p:cNvPr id="6" name="Diagram 4"/>
          <p:cNvGraphicFramePr/>
          <p:nvPr>
            <p:extLst>
              <p:ext uri="{D42A27DB-BD31-4B8C-83A1-F6EECF244321}">
                <p14:modId xmlns:p14="http://schemas.microsoft.com/office/powerpoint/2010/main" val="3771988557"/>
              </p:ext>
            </p:extLst>
          </p:nvPr>
        </p:nvGraphicFramePr>
        <p:xfrm>
          <a:off x="119561" y="1524631"/>
          <a:ext cx="8924231" cy="4423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79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Аудит поддерживается </a:t>
            </a:r>
            <a:r>
              <a:rPr lang="ru-RU" dirty="0" smtClean="0"/>
              <a:t>во </a:t>
            </a:r>
            <a:r>
              <a:rPr lang="ru-RU" dirty="0"/>
              <a:t>всех </a:t>
            </a:r>
            <a:r>
              <a:rPr lang="ru-RU" dirty="0" smtClean="0"/>
              <a:t>редакциях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Основные возможности </a:t>
            </a:r>
            <a:r>
              <a:rPr lang="ru-RU" dirty="0" smtClean="0"/>
              <a:t>аудита</a:t>
            </a:r>
          </a:p>
          <a:p>
            <a:pPr lvl="1"/>
            <a:r>
              <a:rPr lang="ru-RU" sz="2400" dirty="0" smtClean="0"/>
              <a:t>Аудит сервера</a:t>
            </a:r>
            <a:endParaRPr lang="en-US" sz="2400" dirty="0" smtClean="0"/>
          </a:p>
          <a:p>
            <a:pPr lvl="1"/>
            <a:r>
              <a:rPr lang="ru-RU" sz="2400" dirty="0" smtClean="0"/>
              <a:t>Аудит БД только в </a:t>
            </a:r>
            <a:r>
              <a:rPr lang="en-US" sz="2400" dirty="0" smtClean="0"/>
              <a:t>Enterprise</a:t>
            </a:r>
          </a:p>
          <a:p>
            <a:r>
              <a:rPr lang="ru-RU" dirty="0" smtClean="0"/>
              <a:t>Больше </a:t>
            </a:r>
            <a:r>
              <a:rPr lang="ru-RU" dirty="0"/>
              <a:t>не </a:t>
            </a:r>
            <a:r>
              <a:rPr lang="ru-RU" dirty="0" smtClean="0"/>
              <a:t>нужен</a:t>
            </a:r>
            <a:r>
              <a:rPr lang="en-US" dirty="0" smtClean="0"/>
              <a:t> </a:t>
            </a:r>
            <a:r>
              <a:rPr lang="en-US" dirty="0" err="1" smtClean="0"/>
              <a:t>SQLTrace</a:t>
            </a:r>
            <a:r>
              <a:rPr lang="ru-RU" dirty="0" smtClean="0"/>
              <a:t> (!)</a:t>
            </a:r>
          </a:p>
          <a:p>
            <a:pPr lvl="1"/>
            <a:r>
              <a:rPr lang="ru-RU" dirty="0" smtClean="0"/>
              <a:t>В будущих версия может быть удалён</a:t>
            </a:r>
            <a:endParaRPr lang="en-US" dirty="0"/>
          </a:p>
          <a:p>
            <a:r>
              <a:rPr lang="ru-RU" dirty="0" smtClean="0"/>
              <a:t>Основные преимущества аудита</a:t>
            </a:r>
            <a:endParaRPr lang="en-US" dirty="0" smtClean="0"/>
          </a:p>
          <a:p>
            <a:pPr lvl="1"/>
            <a:r>
              <a:rPr lang="ru-RU" sz="2400" dirty="0" smtClean="0"/>
              <a:t>Производительность</a:t>
            </a:r>
            <a:endParaRPr lang="en-US" sz="2400" dirty="0" smtClean="0"/>
          </a:p>
          <a:p>
            <a:pPr lvl="1"/>
            <a:r>
              <a:rPr lang="ru-RU" sz="2400" dirty="0" smtClean="0"/>
              <a:t>Несколько аудитов для </a:t>
            </a:r>
            <a:r>
              <a:rPr lang="ru-RU" sz="2400" dirty="0"/>
              <a:t>нескольких </a:t>
            </a:r>
            <a:r>
              <a:rPr lang="ru-RU" sz="2400" dirty="0" smtClean="0"/>
              <a:t>целей</a:t>
            </a:r>
          </a:p>
          <a:p>
            <a:pPr lvl="1"/>
            <a:r>
              <a:rPr lang="ru-RU" sz="2400" dirty="0" smtClean="0"/>
              <a:t>Управляемость и изоляция</a:t>
            </a:r>
          </a:p>
          <a:p>
            <a:pPr lvl="1"/>
            <a:r>
              <a:rPr lang="ru-RU" sz="2400" dirty="0" smtClean="0"/>
              <a:t>Несколько сценариев реагирования на сбой аудита</a:t>
            </a:r>
            <a:endParaRPr lang="ru-RU" dirty="0"/>
          </a:p>
        </p:txBody>
      </p:sp>
      <p:sp>
        <p:nvSpPr>
          <p:cNvPr id="25" name="Rounded Rectangle 21"/>
          <p:cNvSpPr/>
          <p:nvPr/>
        </p:nvSpPr>
        <p:spPr bwMode="auto">
          <a:xfrm>
            <a:off x="5593474" y="1278111"/>
            <a:ext cx="3300005" cy="2923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4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grpSp>
        <p:nvGrpSpPr>
          <p:cNvPr id="26" name="Group 3"/>
          <p:cNvGrpSpPr/>
          <p:nvPr/>
        </p:nvGrpSpPr>
        <p:grpSpPr>
          <a:xfrm>
            <a:off x="5808948" y="2156316"/>
            <a:ext cx="985895" cy="1059550"/>
            <a:chOff x="5755867" y="3625834"/>
            <a:chExt cx="623903" cy="848080"/>
          </a:xfrm>
        </p:grpSpPr>
        <p:pic>
          <p:nvPicPr>
            <p:cNvPr id="27" name="Picture 3" descr="C:\Users\shane\Pictures\Artwork_Imagery\Hardware Photos\OEM HW\SERVERS\HP Small Business Server.png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5755867" y="3625834"/>
              <a:ext cx="519432" cy="848080"/>
            </a:xfrm>
            <a:prstGeom prst="rect">
              <a:avLst/>
            </a:prstGeom>
            <a:noFill/>
          </p:spPr>
        </p:pic>
        <p:pic>
          <p:nvPicPr>
            <p:cNvPr id="28" name="Picture 9" descr="C:\Users\shane\Pictures\Artwork_Imagery\Shapes\Cylinder\teal gel cylinder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81006" y="4140679"/>
              <a:ext cx="298764" cy="288094"/>
            </a:xfrm>
            <a:prstGeom prst="rect">
              <a:avLst/>
            </a:prstGeom>
            <a:noFill/>
          </p:spPr>
        </p:pic>
      </p:grpSp>
      <p:grpSp>
        <p:nvGrpSpPr>
          <p:cNvPr id="29" name="Group 6"/>
          <p:cNvGrpSpPr/>
          <p:nvPr/>
        </p:nvGrpSpPr>
        <p:grpSpPr>
          <a:xfrm>
            <a:off x="6908461" y="1617655"/>
            <a:ext cx="1095387" cy="928081"/>
            <a:chOff x="1487935" y="2887883"/>
            <a:chExt cx="866045" cy="928081"/>
          </a:xfrm>
        </p:grpSpPr>
        <p:sp>
          <p:nvSpPr>
            <p:cNvPr id="30" name="Right Arrow 7"/>
            <p:cNvSpPr/>
            <p:nvPr/>
          </p:nvSpPr>
          <p:spPr>
            <a:xfrm rot="19661826">
              <a:off x="1487935" y="3558137"/>
              <a:ext cx="409948" cy="257827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lumMod val="75000"/>
                    <a:alpha val="80000"/>
                  </a:schemeClr>
                </a:gs>
                <a:gs pos="52000">
                  <a:srgbClr val="C00000">
                    <a:alpha val="70000"/>
                  </a:srgbClr>
                </a:gs>
                <a:gs pos="100000">
                  <a:schemeClr val="accent1">
                    <a:lumMod val="50000"/>
                    <a:alpha val="80000"/>
                  </a:schemeClr>
                </a:gs>
              </a:gsLst>
              <a:lin ang="27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45710" tIns="45710" rIns="54852" bIns="41145" numCol="1" rtlCol="0" anchor="ctr" anchorCtr="1" compatLnSpc="1">
              <a:prstTxWarp prst="textNoShape">
                <a:avLst/>
              </a:prstTxWarp>
            </a:bodyPr>
            <a:lstStyle/>
            <a:p>
              <a:pPr marL="227147" indent="-227147" algn="ctr" defTabSz="914159" fontAlgn="base">
                <a:lnSpc>
                  <a:spcPct val="90000"/>
                </a:lnSpc>
                <a:spcBef>
                  <a:spcPts val="630"/>
                </a:spcBef>
                <a:spcAft>
                  <a:spcPct val="0"/>
                </a:spcAft>
                <a:buClr>
                  <a:srgbClr val="FFFF99"/>
                </a:buClr>
                <a:buSzPct val="120000"/>
                <a:defRPr/>
              </a:pPr>
              <a:endParaRPr lang="en-GB" altLang="zh-CN" sz="3200" i="1">
                <a:solidFill>
                  <a:srgbClr val="FFFFFF"/>
                </a:solidFill>
                <a:latin typeface="Segoe" pitchFamily="34" charset="0"/>
              </a:endParaRPr>
            </a:p>
          </p:txBody>
        </p:sp>
        <p:pic>
          <p:nvPicPr>
            <p:cNvPr id="31" name="Picture 3" descr="C:\Users\shane\Pictures\Artwork_Imagery\Icons - Illustrations\_ WINDOWS VISTA ICONS\Text paper Document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15316" y="2887883"/>
              <a:ext cx="538664" cy="538664"/>
            </a:xfrm>
            <a:prstGeom prst="rect">
              <a:avLst/>
            </a:prstGeom>
            <a:noFill/>
            <a:scene3d>
              <a:camera prst="perspectiveHeroicExtremeLeftFacing"/>
              <a:lightRig rig="threePt" dir="t"/>
            </a:scene3d>
          </p:spPr>
        </p:pic>
      </p:grpSp>
      <p:grpSp>
        <p:nvGrpSpPr>
          <p:cNvPr id="32" name="Group 9"/>
          <p:cNvGrpSpPr/>
          <p:nvPr/>
        </p:nvGrpSpPr>
        <p:grpSpPr>
          <a:xfrm>
            <a:off x="7057412" y="2256031"/>
            <a:ext cx="1468948" cy="713249"/>
            <a:chOff x="1581807" y="3526259"/>
            <a:chExt cx="1161393" cy="713249"/>
          </a:xfrm>
        </p:grpSpPr>
        <p:sp>
          <p:nvSpPr>
            <p:cNvPr id="33" name="Right Arrow 10"/>
            <p:cNvSpPr/>
            <p:nvPr/>
          </p:nvSpPr>
          <p:spPr>
            <a:xfrm>
              <a:off x="1581807" y="3886508"/>
              <a:ext cx="363416" cy="256032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lumMod val="75000"/>
                    <a:alpha val="80000"/>
                  </a:schemeClr>
                </a:gs>
                <a:gs pos="52000">
                  <a:srgbClr val="C00000">
                    <a:alpha val="70000"/>
                  </a:srgbClr>
                </a:gs>
                <a:gs pos="100000">
                  <a:schemeClr val="accent1">
                    <a:lumMod val="50000"/>
                    <a:alpha val="80000"/>
                  </a:schemeClr>
                </a:gs>
              </a:gsLst>
              <a:lin ang="27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45710" tIns="45710" rIns="54852" bIns="41145" numCol="1" rtlCol="0" anchor="ctr" anchorCtr="1" compatLnSpc="1">
              <a:prstTxWarp prst="textNoShape">
                <a:avLst/>
              </a:prstTxWarp>
            </a:bodyPr>
            <a:lstStyle/>
            <a:p>
              <a:pPr marL="227147" indent="-227147" algn="ctr" defTabSz="914159" fontAlgn="base">
                <a:lnSpc>
                  <a:spcPct val="90000"/>
                </a:lnSpc>
                <a:spcBef>
                  <a:spcPts val="630"/>
                </a:spcBef>
                <a:spcAft>
                  <a:spcPct val="0"/>
                </a:spcAft>
                <a:buClr>
                  <a:srgbClr val="FFFF99"/>
                </a:buClr>
                <a:buSzPct val="120000"/>
                <a:defRPr/>
              </a:pPr>
              <a:endParaRPr lang="en-GB" altLang="zh-CN" sz="3200" i="1">
                <a:solidFill>
                  <a:srgbClr val="FFFFFF"/>
                </a:solidFill>
                <a:latin typeface="Segoe" pitchFamily="34" charset="0"/>
              </a:endParaRPr>
            </a:p>
          </p:txBody>
        </p:sp>
        <p:pic>
          <p:nvPicPr>
            <p:cNvPr id="34" name="Picture 2" descr="C:\Users\shane\Pictures\Artwork_Imagery\Shapes\Cylinder\purple gel cylinder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73376" y="3777244"/>
              <a:ext cx="369824" cy="356616"/>
            </a:xfrm>
            <a:prstGeom prst="rect">
              <a:avLst/>
            </a:prstGeom>
            <a:noFill/>
          </p:spPr>
        </p:pic>
        <p:pic>
          <p:nvPicPr>
            <p:cNvPr id="35" name="Picture 5" descr="C:\Work\PAG_icon library\Generic Application sm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433430" y="3526259"/>
              <a:ext cx="267455" cy="390931"/>
            </a:xfrm>
            <a:prstGeom prst="rect">
              <a:avLst/>
            </a:prstGeom>
            <a:noFill/>
          </p:spPr>
        </p:pic>
        <p:pic>
          <p:nvPicPr>
            <p:cNvPr id="36" name="Picture 6" descr="C:\Work\MSL Graphics\LOGO_Windows_Vista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167252" y="3949796"/>
              <a:ext cx="326012" cy="289712"/>
            </a:xfrm>
            <a:prstGeom prst="rect">
              <a:avLst/>
            </a:prstGeom>
            <a:noFill/>
          </p:spPr>
        </p:pic>
      </p:grpSp>
      <p:grpSp>
        <p:nvGrpSpPr>
          <p:cNvPr id="37" name="Group 14"/>
          <p:cNvGrpSpPr/>
          <p:nvPr/>
        </p:nvGrpSpPr>
        <p:grpSpPr>
          <a:xfrm>
            <a:off x="6916883" y="2942853"/>
            <a:ext cx="1239796" cy="907556"/>
            <a:chOff x="1487347" y="4213084"/>
            <a:chExt cx="980219" cy="907556"/>
          </a:xfrm>
        </p:grpSpPr>
        <p:sp>
          <p:nvSpPr>
            <p:cNvPr id="38" name="Right Arrow 15"/>
            <p:cNvSpPr/>
            <p:nvPr/>
          </p:nvSpPr>
          <p:spPr>
            <a:xfrm rot="1602871">
              <a:off x="1487347" y="4213084"/>
              <a:ext cx="422198" cy="258978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lumMod val="75000"/>
                    <a:alpha val="80000"/>
                  </a:schemeClr>
                </a:gs>
                <a:gs pos="52000">
                  <a:srgbClr val="C00000">
                    <a:alpha val="70000"/>
                  </a:srgbClr>
                </a:gs>
                <a:gs pos="100000">
                  <a:schemeClr val="accent1">
                    <a:lumMod val="50000"/>
                    <a:alpha val="80000"/>
                  </a:schemeClr>
                </a:gs>
              </a:gsLst>
              <a:lin ang="27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45710" tIns="45710" rIns="54852" bIns="41145" numCol="1" rtlCol="0" anchor="ctr" anchorCtr="1" compatLnSpc="1">
              <a:prstTxWarp prst="textNoShape">
                <a:avLst/>
              </a:prstTxWarp>
            </a:bodyPr>
            <a:lstStyle/>
            <a:p>
              <a:pPr marL="227147" indent="-227147" algn="ctr" defTabSz="914159" fontAlgn="base">
                <a:lnSpc>
                  <a:spcPct val="90000"/>
                </a:lnSpc>
                <a:spcBef>
                  <a:spcPts val="630"/>
                </a:spcBef>
                <a:spcAft>
                  <a:spcPct val="0"/>
                </a:spcAft>
                <a:buClr>
                  <a:srgbClr val="FFFF99"/>
                </a:buClr>
                <a:buSzPct val="120000"/>
                <a:defRPr/>
              </a:pPr>
              <a:endParaRPr lang="en-GB" altLang="zh-CN" sz="3200" i="1">
                <a:solidFill>
                  <a:srgbClr val="FFFFFF"/>
                </a:solidFill>
                <a:latin typeface="Segoe" pitchFamily="34" charset="0"/>
              </a:endParaRPr>
            </a:p>
          </p:txBody>
        </p:sp>
        <p:pic>
          <p:nvPicPr>
            <p:cNvPr id="39" name="Picture 2" descr="C:\Users\shane\Pictures\Artwork_Imagery\Shapes\Cylinder\purple gel cylinder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37688" y="4658376"/>
              <a:ext cx="369824" cy="356616"/>
            </a:xfrm>
            <a:prstGeom prst="rect">
              <a:avLst/>
            </a:prstGeom>
            <a:noFill/>
          </p:spPr>
        </p:pic>
        <p:pic>
          <p:nvPicPr>
            <p:cNvPr id="40" name="Picture 6" descr="C:\Work\MSL Graphics\LOGO_Windows_Vista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831564" y="4830928"/>
              <a:ext cx="326012" cy="289712"/>
            </a:xfrm>
            <a:prstGeom prst="rect">
              <a:avLst/>
            </a:prstGeom>
            <a:noFill/>
          </p:spPr>
        </p:pic>
        <p:pic>
          <p:nvPicPr>
            <p:cNvPr id="41" name="Picture 1" descr="C:\Users\shane\Pictures\Artwork_Imagery\Icons - Illustrations\_ REAL VISTA STYLE\lock locked secure security.pn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006756" y="4453900"/>
              <a:ext cx="347224" cy="347224"/>
            </a:xfrm>
            <a:prstGeom prst="rect">
              <a:avLst/>
            </a:prstGeom>
            <a:noFill/>
          </p:spPr>
        </p:pic>
        <p:pic>
          <p:nvPicPr>
            <p:cNvPr id="42" name="Picture 2" descr="C:\Users\shane\Pictures\Artwork_Imagery\Icons - Illustrations\_ WINDOWS SERVER ICONS\Security\Key secure lock security 1.png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227790" y="4600667"/>
              <a:ext cx="239776" cy="239776"/>
            </a:xfrm>
            <a:prstGeom prst="rect">
              <a:avLst/>
            </a:prstGeom>
            <a:noFill/>
          </p:spPr>
        </p:pic>
      </p:grpSp>
      <p:sp>
        <p:nvSpPr>
          <p:cNvPr id="43" name="TextBox 42"/>
          <p:cNvSpPr txBox="1"/>
          <p:nvPr/>
        </p:nvSpPr>
        <p:spPr>
          <a:xfrm>
            <a:off x="5593474" y="3274468"/>
            <a:ext cx="1057173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96875" algn="ctr">
              <a:lnSpc>
                <a:spcPct val="90000"/>
              </a:lnSpc>
              <a:spcBef>
                <a:spcPct val="20000"/>
              </a:spcBef>
              <a:buClr>
                <a:srgbClr val="777777"/>
              </a:buClr>
            </a:pPr>
            <a:r>
              <a:rPr lang="en-US" sz="1400" dirty="0" smtClean="0"/>
              <a:t>SQL Server</a:t>
            </a:r>
            <a:br>
              <a:rPr lang="en-US" sz="1400" dirty="0" smtClean="0"/>
            </a:br>
            <a:r>
              <a:rPr lang="en-US" sz="1400" dirty="0" smtClean="0"/>
              <a:t>Express</a:t>
            </a:r>
          </a:p>
        </p:txBody>
      </p:sp>
    </p:spTree>
    <p:extLst>
      <p:ext uri="{BB962C8B-B14F-4D97-AF65-F5344CB8AC3E}">
        <p14:creationId xmlns:p14="http://schemas.microsoft.com/office/powerpoint/2010/main" val="188476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Улучшение устойчивости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00032"/>
            <a:ext cx="8229600" cy="365357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Было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ru-RU" sz="2400" dirty="0" smtClean="0"/>
              <a:t>В случаи сбоя записи событий аудита они могли потеряться</a:t>
            </a:r>
          </a:p>
          <a:p>
            <a:pPr lvl="1"/>
            <a:r>
              <a:rPr lang="ru-RU" sz="2400" dirty="0" smtClean="0"/>
              <a:t>Использовалось</a:t>
            </a:r>
            <a:r>
              <a:rPr lang="en-US" sz="2400" dirty="0" smtClean="0"/>
              <a:t> </a:t>
            </a:r>
            <a:r>
              <a:rPr lang="en-US" sz="2400" dirty="0"/>
              <a:t>ON_FAILURE = SHUTDOWN</a:t>
            </a:r>
          </a:p>
          <a:p>
            <a:r>
              <a:rPr lang="ru-RU" dirty="0" smtClean="0"/>
              <a:t>Теперь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ru-RU" sz="2400" dirty="0"/>
              <a:t>Автоматическое восстановление </a:t>
            </a:r>
            <a:r>
              <a:rPr lang="ru-RU" sz="2400" dirty="0" smtClean="0"/>
              <a:t>при большинстве сбоев </a:t>
            </a:r>
          </a:p>
          <a:p>
            <a:pPr lvl="1"/>
            <a:r>
              <a:rPr lang="ru-RU" sz="2400" dirty="0" smtClean="0"/>
              <a:t>Добавлено</a:t>
            </a:r>
            <a:r>
              <a:rPr lang="en-US" sz="2400" dirty="0" smtClean="0"/>
              <a:t> </a:t>
            </a:r>
            <a:r>
              <a:rPr lang="en-US" sz="2400" dirty="0"/>
              <a:t>“ON_FAILURE = FAIL_OPERATION”</a:t>
            </a:r>
          </a:p>
          <a:p>
            <a:pPr lvl="1"/>
            <a:r>
              <a:rPr lang="ru-RU" sz="2400" dirty="0"/>
              <a:t>Добавлено</a:t>
            </a:r>
            <a:r>
              <a:rPr lang="en-US" sz="2400" dirty="0" smtClean="0"/>
              <a:t> </a:t>
            </a:r>
            <a:r>
              <a:rPr lang="en-US" sz="2400" dirty="0"/>
              <a:t>“MAX_FILES” option</a:t>
            </a:r>
          </a:p>
          <a:p>
            <a:endParaRPr lang="ru-RU" dirty="0"/>
          </a:p>
        </p:txBody>
      </p:sp>
      <p:sp>
        <p:nvSpPr>
          <p:cNvPr id="17" name="Rounded Rectangle 22"/>
          <p:cNvSpPr/>
          <p:nvPr/>
        </p:nvSpPr>
        <p:spPr bwMode="auto">
          <a:xfrm>
            <a:off x="942663" y="4774427"/>
            <a:ext cx="7102966" cy="13792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pic>
        <p:nvPicPr>
          <p:cNvPr id="18" name="Picture 3" descr="C:\Users\shane\Pictures\Artwork_Imagery\Icons - Illustrations\_ WINDOWS VISTA ICONS\Text paper Docum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7220" y="5084152"/>
            <a:ext cx="518994" cy="538664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</p:pic>
      <p:sp>
        <p:nvSpPr>
          <p:cNvPr id="19" name="Right Arrow 21"/>
          <p:cNvSpPr/>
          <p:nvPr/>
        </p:nvSpPr>
        <p:spPr>
          <a:xfrm>
            <a:off x="5440740" y="5227819"/>
            <a:ext cx="1713098" cy="256032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75000"/>
                  <a:alpha val="80000"/>
                </a:schemeClr>
              </a:gs>
              <a:gs pos="52000">
                <a:srgbClr val="C00000">
                  <a:alpha val="70000"/>
                </a:srgbClr>
              </a:gs>
              <a:gs pos="100000">
                <a:schemeClr val="accent1">
                  <a:lumMod val="50000"/>
                  <a:alpha val="8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45710" tIns="45710" rIns="54852" bIns="41145" numCol="1" rtlCol="0" anchor="ctr" anchorCtr="1" compatLnSpc="1">
            <a:prstTxWarp prst="textNoShape">
              <a:avLst/>
            </a:prstTxWarp>
          </a:bodyPr>
          <a:lstStyle/>
          <a:p>
            <a:pPr marL="227147" indent="-227147" algn="ctr" defTabSz="914159" fontAlgn="base">
              <a:lnSpc>
                <a:spcPct val="90000"/>
              </a:lnSpc>
              <a:spcBef>
                <a:spcPts val="630"/>
              </a:spcBef>
              <a:spcAft>
                <a:spcPct val="0"/>
              </a:spcAft>
              <a:buClr>
                <a:srgbClr val="FFFF99"/>
              </a:buClr>
              <a:buSzPct val="120000"/>
              <a:defRPr/>
            </a:pPr>
            <a:endParaRPr lang="en-GB" altLang="zh-CN" sz="3200" i="1">
              <a:solidFill>
                <a:srgbClr val="FFFFFF"/>
              </a:solidFill>
              <a:latin typeface="Segoe" pitchFamily="34" charset="0"/>
            </a:endParaRPr>
          </a:p>
        </p:txBody>
      </p:sp>
      <p:sp>
        <p:nvSpPr>
          <p:cNvPr id="20" name="Multiply 25"/>
          <p:cNvSpPr/>
          <p:nvPr/>
        </p:nvSpPr>
        <p:spPr bwMode="auto">
          <a:xfrm>
            <a:off x="5831553" y="4893945"/>
            <a:ext cx="931473" cy="1003153"/>
          </a:xfrm>
          <a:prstGeom prst="mathMultiply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4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1" name="Right Arrow 26"/>
          <p:cNvSpPr/>
          <p:nvPr/>
        </p:nvSpPr>
        <p:spPr>
          <a:xfrm>
            <a:off x="2304242" y="5252203"/>
            <a:ext cx="2058858" cy="256032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75000"/>
                  <a:alpha val="80000"/>
                </a:schemeClr>
              </a:gs>
              <a:gs pos="52000">
                <a:srgbClr val="C00000">
                  <a:alpha val="70000"/>
                </a:srgbClr>
              </a:gs>
              <a:gs pos="100000">
                <a:schemeClr val="accent1">
                  <a:lumMod val="50000"/>
                  <a:alpha val="8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45710" tIns="45710" rIns="54852" bIns="41145" numCol="1" rtlCol="0" anchor="ctr" anchorCtr="1" compatLnSpc="1">
            <a:prstTxWarp prst="textNoShape">
              <a:avLst/>
            </a:prstTxWarp>
          </a:bodyPr>
          <a:lstStyle/>
          <a:p>
            <a:pPr marL="227147" indent="-227147" algn="ctr" defTabSz="914159" fontAlgn="base">
              <a:lnSpc>
                <a:spcPct val="90000"/>
              </a:lnSpc>
              <a:spcBef>
                <a:spcPts val="630"/>
              </a:spcBef>
              <a:spcAft>
                <a:spcPct val="0"/>
              </a:spcAft>
              <a:buClr>
                <a:srgbClr val="FFFF99"/>
              </a:buClr>
              <a:buSzPct val="120000"/>
              <a:defRPr/>
            </a:pPr>
            <a:endParaRPr lang="en-GB" altLang="zh-CN" sz="3200" i="1">
              <a:solidFill>
                <a:srgbClr val="FFFFFF"/>
              </a:solidFill>
              <a:latin typeface="Segoe" pitchFamily="34" charset="0"/>
            </a:endParaRPr>
          </a:p>
        </p:txBody>
      </p:sp>
      <p:sp>
        <p:nvSpPr>
          <p:cNvPr id="22" name="Right Arrow 27"/>
          <p:cNvSpPr/>
          <p:nvPr/>
        </p:nvSpPr>
        <p:spPr>
          <a:xfrm flipH="1">
            <a:off x="2688552" y="5453045"/>
            <a:ext cx="2058858" cy="256032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75000"/>
                  <a:alpha val="80000"/>
                </a:schemeClr>
              </a:gs>
              <a:gs pos="52000">
                <a:srgbClr val="C00000">
                  <a:alpha val="70000"/>
                </a:srgbClr>
              </a:gs>
              <a:gs pos="100000">
                <a:schemeClr val="accent1">
                  <a:lumMod val="50000"/>
                  <a:alpha val="8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45710" tIns="45710" rIns="54852" bIns="41145" numCol="1" rtlCol="0" anchor="ctr" anchorCtr="1" compatLnSpc="1">
            <a:prstTxWarp prst="textNoShape">
              <a:avLst/>
            </a:prstTxWarp>
          </a:bodyPr>
          <a:lstStyle/>
          <a:p>
            <a:pPr marL="227147" indent="-227147" algn="ctr" defTabSz="914159" fontAlgn="base">
              <a:lnSpc>
                <a:spcPct val="90000"/>
              </a:lnSpc>
              <a:spcBef>
                <a:spcPts val="630"/>
              </a:spcBef>
              <a:spcAft>
                <a:spcPct val="0"/>
              </a:spcAft>
              <a:buClr>
                <a:srgbClr val="FFFF99"/>
              </a:buClr>
              <a:buSzPct val="120000"/>
              <a:defRPr/>
            </a:pPr>
            <a:endParaRPr lang="en-GB" altLang="zh-CN" sz="3200" i="1">
              <a:solidFill>
                <a:srgbClr val="FFFFFF"/>
              </a:solidFill>
              <a:latin typeface="Segoe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02039" y="4967983"/>
            <a:ext cx="156106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96875">
              <a:lnSpc>
                <a:spcPct val="90000"/>
              </a:lnSpc>
              <a:spcBef>
                <a:spcPct val="20000"/>
              </a:spcBef>
              <a:buClr>
                <a:srgbClr val="777777"/>
              </a:buClr>
            </a:pPr>
            <a:r>
              <a:rPr lang="en-US" dirty="0" smtClean="0"/>
              <a:t>Select…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17461" y="5709077"/>
            <a:ext cx="156106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96875">
              <a:lnSpc>
                <a:spcPct val="90000"/>
              </a:lnSpc>
              <a:spcBef>
                <a:spcPct val="20000"/>
              </a:spcBef>
              <a:buClr>
                <a:srgbClr val="777777"/>
              </a:buClr>
            </a:pPr>
            <a:r>
              <a:rPr lang="en-US" dirty="0" smtClean="0"/>
              <a:t>Rollback</a:t>
            </a:r>
          </a:p>
        </p:txBody>
      </p:sp>
      <p:grpSp>
        <p:nvGrpSpPr>
          <p:cNvPr id="25" name="Group 3"/>
          <p:cNvGrpSpPr/>
          <p:nvPr/>
        </p:nvGrpSpPr>
        <p:grpSpPr>
          <a:xfrm>
            <a:off x="4709239" y="4907322"/>
            <a:ext cx="961783" cy="1059550"/>
            <a:chOff x="5755867" y="3625834"/>
            <a:chExt cx="623903" cy="848080"/>
          </a:xfrm>
        </p:grpSpPr>
        <p:pic>
          <p:nvPicPr>
            <p:cNvPr id="26" name="Picture 3" descr="C:\Users\shane\Pictures\Artwork_Imagery\Hardware Photos\OEM HW\SERVERS\HP Small Business Server.png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5755867" y="3625834"/>
              <a:ext cx="519432" cy="848080"/>
            </a:xfrm>
            <a:prstGeom prst="rect">
              <a:avLst/>
            </a:prstGeom>
            <a:noFill/>
          </p:spPr>
        </p:pic>
        <p:pic>
          <p:nvPicPr>
            <p:cNvPr id="27" name="Picture 9" descr="C:\Users\shane\Pictures\Artwork_Imagery\Shapes\Cylinder\teal gel cylinder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081006" y="4140679"/>
              <a:ext cx="298764" cy="288094"/>
            </a:xfrm>
            <a:prstGeom prst="rect">
              <a:avLst/>
            </a:prstGeom>
            <a:noFill/>
          </p:spPr>
        </p:pic>
      </p:grpSp>
      <p:pic>
        <p:nvPicPr>
          <p:cNvPr id="28" name="Picture 2" descr="\\eventsql\dvd\Online_ART\DVD_Art_Sept-2-2010\Artwork_Imagery\Icons - Illustrations\_ REAL VISTA STYLE\chroma key client cut out shap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613" y="4953602"/>
            <a:ext cx="1150939" cy="99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23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T-SQL </a:t>
            </a:r>
            <a:r>
              <a:rPr lang="ru-RU" dirty="0"/>
              <a:t>Стек </a:t>
            </a:r>
            <a:r>
              <a:rPr lang="ru-RU" dirty="0" smtClean="0"/>
              <a:t>выполнения (дополнительная информация в аудите)</a:t>
            </a:r>
            <a:endParaRPr lang="ru-RU" dirty="0"/>
          </a:p>
        </p:txBody>
      </p:sp>
      <p:sp>
        <p:nvSpPr>
          <p:cNvPr id="16" name="Right Arrow 5"/>
          <p:cNvSpPr/>
          <p:nvPr/>
        </p:nvSpPr>
        <p:spPr>
          <a:xfrm>
            <a:off x="1060396" y="2544182"/>
            <a:ext cx="1920799" cy="256033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75000"/>
                  <a:alpha val="80000"/>
                </a:schemeClr>
              </a:gs>
              <a:gs pos="52000">
                <a:srgbClr val="C00000">
                  <a:alpha val="70000"/>
                </a:srgbClr>
              </a:gs>
              <a:gs pos="100000">
                <a:schemeClr val="accent1">
                  <a:lumMod val="50000"/>
                  <a:alpha val="8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45710" tIns="45710" rIns="54852" bIns="41145" numCol="1" rtlCol="0" anchor="ctr" anchorCtr="1" compatLnSpc="1">
            <a:prstTxWarp prst="textNoShape">
              <a:avLst/>
            </a:prstTxWarp>
          </a:bodyPr>
          <a:lstStyle/>
          <a:p>
            <a:pPr marL="227147" indent="-227147" algn="ctr" defTabSz="914159" fontAlgn="base">
              <a:lnSpc>
                <a:spcPct val="90000"/>
              </a:lnSpc>
              <a:spcBef>
                <a:spcPts val="630"/>
              </a:spcBef>
              <a:spcAft>
                <a:spcPct val="0"/>
              </a:spcAft>
              <a:buClr>
                <a:srgbClr val="FFFF99"/>
              </a:buClr>
              <a:buSzPct val="120000"/>
              <a:defRPr/>
            </a:pPr>
            <a:endParaRPr lang="en-GB" altLang="zh-CN" sz="3200" i="1">
              <a:solidFill>
                <a:srgbClr val="FFFFFF"/>
              </a:solidFill>
              <a:latin typeface="Segoe" pitchFamily="34" charset="0"/>
            </a:endParaRPr>
          </a:p>
        </p:txBody>
      </p:sp>
      <p:sp>
        <p:nvSpPr>
          <p:cNvPr id="17" name="Trapezoid 6"/>
          <p:cNvSpPr/>
          <p:nvPr/>
        </p:nvSpPr>
        <p:spPr bwMode="auto">
          <a:xfrm>
            <a:off x="64688" y="4460758"/>
            <a:ext cx="9056315" cy="585205"/>
          </a:xfrm>
          <a:prstGeom prst="trapezoid">
            <a:avLst>
              <a:gd name="adj" fmla="val 917873"/>
            </a:avLst>
          </a:prstGeom>
          <a:gradFill flip="none" rotWithShape="1"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8000">
                <a:schemeClr val="bg1">
                  <a:lumMod val="3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540000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4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14530" y="4036646"/>
            <a:ext cx="117692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396875">
              <a:lnSpc>
                <a:spcPct val="90000"/>
              </a:lnSpc>
              <a:spcBef>
                <a:spcPct val="20000"/>
              </a:spcBef>
              <a:buClr>
                <a:srgbClr val="777777"/>
              </a:buClr>
            </a:pPr>
            <a:r>
              <a:rPr lang="en-US" dirty="0" smtClean="0"/>
              <a:t>Audit Log</a:t>
            </a:r>
            <a:endParaRPr lang="en-US" sz="2000" dirty="0" smtClean="0"/>
          </a:p>
        </p:txBody>
      </p:sp>
      <p:pic>
        <p:nvPicPr>
          <p:cNvPr id="19" name="Picture 2" descr="\\eventsql\dvd\Online_ART\DVD_Art_Sept-2-2010\Artwork_Imagery\Icons - Illustrations\_ REAL VISTA STYLE\chroma key client cut out shap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8" y="2132283"/>
            <a:ext cx="1130227" cy="99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ounded Rectangle 9"/>
          <p:cNvSpPr/>
          <p:nvPr/>
        </p:nvSpPr>
        <p:spPr bwMode="auto">
          <a:xfrm>
            <a:off x="2981195" y="2204716"/>
            <a:ext cx="2247585" cy="1063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dbo.Get_Speaker</a:t>
            </a:r>
            <a:endParaRPr lang="en-US" dirty="0"/>
          </a:p>
        </p:txBody>
      </p:sp>
      <p:sp>
        <p:nvSpPr>
          <p:cNvPr id="21" name="Rounded Rectangle 10"/>
          <p:cNvSpPr/>
          <p:nvPr/>
        </p:nvSpPr>
        <p:spPr bwMode="auto">
          <a:xfrm>
            <a:off x="6929181" y="2196312"/>
            <a:ext cx="2191822" cy="1063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dbo.Speaker24PASS</a:t>
            </a:r>
          </a:p>
        </p:txBody>
      </p:sp>
      <p:sp>
        <p:nvSpPr>
          <p:cNvPr id="22" name="Right Arrow 11"/>
          <p:cNvSpPr/>
          <p:nvPr/>
        </p:nvSpPr>
        <p:spPr>
          <a:xfrm>
            <a:off x="5263977" y="2558822"/>
            <a:ext cx="1665204" cy="241393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75000"/>
                  <a:alpha val="80000"/>
                </a:schemeClr>
              </a:gs>
              <a:gs pos="52000">
                <a:srgbClr val="C00000">
                  <a:alpha val="70000"/>
                </a:srgbClr>
              </a:gs>
              <a:gs pos="100000">
                <a:schemeClr val="accent1">
                  <a:lumMod val="50000"/>
                  <a:alpha val="8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45710" tIns="45710" rIns="54852" bIns="41145" numCol="1" rtlCol="0" anchor="ctr" anchorCtr="1" compatLnSpc="1">
            <a:prstTxWarp prst="textNoShape">
              <a:avLst/>
            </a:prstTxWarp>
          </a:bodyPr>
          <a:lstStyle/>
          <a:p>
            <a:pPr marL="227147" indent="-227147" algn="ctr" defTabSz="914159" fontAlgn="base">
              <a:lnSpc>
                <a:spcPct val="90000"/>
              </a:lnSpc>
              <a:spcBef>
                <a:spcPts val="630"/>
              </a:spcBef>
              <a:spcAft>
                <a:spcPct val="0"/>
              </a:spcAft>
              <a:buClr>
                <a:srgbClr val="FFFF99"/>
              </a:buClr>
              <a:buSzPct val="120000"/>
              <a:defRPr/>
            </a:pPr>
            <a:endParaRPr lang="en-GB" altLang="zh-CN" sz="3200" i="1">
              <a:solidFill>
                <a:srgbClr val="FFFFFF"/>
              </a:solidFill>
              <a:latin typeface="Segoe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9801" y="1831646"/>
            <a:ext cx="2832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/>
              <a:t>dbo.Get_Speaker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160722" y="1632188"/>
            <a:ext cx="2580363" cy="89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96875">
              <a:lnSpc>
                <a:spcPct val="90000"/>
              </a:lnSpc>
              <a:spcBef>
                <a:spcPct val="20000"/>
              </a:spcBef>
              <a:buClr>
                <a:srgbClr val="777777"/>
              </a:buClr>
            </a:pPr>
            <a:r>
              <a:rPr lang="en-US" dirty="0"/>
              <a:t>Select</a:t>
            </a:r>
            <a:r>
              <a:rPr lang="ru-RU" dirty="0"/>
              <a:t> </a:t>
            </a:r>
            <a:r>
              <a:rPr lang="en-US" dirty="0"/>
              <a:t>Speaker, </a:t>
            </a:r>
            <a:r>
              <a:rPr lang="en-US" dirty="0" smtClean="0"/>
              <a:t>City</a:t>
            </a:r>
            <a:r>
              <a:rPr lang="ru-RU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dbo.Speaker24PASS</a:t>
            </a:r>
          </a:p>
          <a:p>
            <a:pPr indent="-396875">
              <a:lnSpc>
                <a:spcPct val="90000"/>
              </a:lnSpc>
              <a:spcBef>
                <a:spcPct val="20000"/>
              </a:spcBef>
              <a:buClr>
                <a:srgbClr val="777777"/>
              </a:buClr>
            </a:pPr>
            <a:r>
              <a:rPr lang="en-US" dirty="0"/>
              <a:t> </a:t>
            </a:r>
          </a:p>
        </p:txBody>
      </p:sp>
      <p:pic>
        <p:nvPicPr>
          <p:cNvPr id="26" name="Picture 3" descr="C:\Users\shane\Pictures\Artwork_Imagery\Icons - Illustrations\_ WINDOWS VISTA ICONS\Text paper Document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02441" y="3781299"/>
            <a:ext cx="905715" cy="679463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8" y="5045963"/>
            <a:ext cx="9051155" cy="478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30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20" grpId="0" animBg="1"/>
      <p:bldP spid="21" grpId="0" animBg="1"/>
      <p:bldP spid="22" grpId="0" animBg="1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Демонстрация</a:t>
            </a:r>
            <a:endParaRPr lang="ru-RU" sz="8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T-SQL </a:t>
            </a:r>
            <a:r>
              <a:rPr lang="ru-RU" dirty="0"/>
              <a:t>Стек </a:t>
            </a:r>
            <a:r>
              <a:rPr lang="ru-RU" dirty="0" smtClean="0"/>
              <a:t>выполнения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77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25286</TotalTime>
  <Words>991</Words>
  <Application>Microsoft Office PowerPoint</Application>
  <PresentationFormat>Экран (4:3)</PresentationFormat>
  <Paragraphs>201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Office Theme</vt:lpstr>
      <vt:lpstr>Аудит в SQL Server 2012</vt:lpstr>
      <vt:lpstr>Содержание</vt:lpstr>
      <vt:lpstr>Презентация PowerPoint</vt:lpstr>
      <vt:lpstr>Презентация PowerPoint</vt:lpstr>
      <vt:lpstr>Подсистема аудита SQL Server Улучшения</vt:lpstr>
      <vt:lpstr>Аудит поддерживается во всех редакциях</vt:lpstr>
      <vt:lpstr>Улучшение устойчивости</vt:lpstr>
      <vt:lpstr>T-SQL Стек выполнения (дополнительная информация в аудите)</vt:lpstr>
      <vt:lpstr>Демонстрация</vt:lpstr>
      <vt:lpstr>Пользовательские события аудита</vt:lpstr>
      <vt:lpstr>Демонстрация</vt:lpstr>
      <vt:lpstr>Запись с фильтрацией</vt:lpstr>
      <vt:lpstr>Демонстрация</vt:lpstr>
      <vt:lpstr>Презентация PowerPoint</vt:lpstr>
      <vt:lpstr>Презентация PowerPoint</vt:lpstr>
      <vt:lpstr>Производительность Аудита</vt:lpstr>
      <vt:lpstr>SQL Server Audit vs SQL Trace</vt:lpstr>
      <vt:lpstr>Презентация PowerPoint</vt:lpstr>
      <vt:lpstr>Презентация PowerPoint</vt:lpstr>
      <vt:lpstr>Защита данных аудита</vt:lpstr>
      <vt:lpstr>Презентация PowerPoint</vt:lpstr>
      <vt:lpstr>Презентация PowerPoint</vt:lpstr>
      <vt:lpstr>Audit Write Failure (Shutdown)</vt:lpstr>
      <vt:lpstr>Audit Write Failure (Continue)</vt:lpstr>
      <vt:lpstr>Audit Write Failure (Fail Operation)</vt:lpstr>
      <vt:lpstr>Презентация PowerPoint</vt:lpstr>
      <vt:lpstr>Презентация PowerPoint</vt:lpstr>
      <vt:lpstr>Запуск после сбоя</vt:lpstr>
      <vt:lpstr>Демонстрация</vt:lpstr>
      <vt:lpstr>Презентация PowerPoint</vt:lpstr>
      <vt:lpstr>Презентация PowerPoint</vt:lpstr>
      <vt:lpstr>Что ещё вы должны знать про аудит</vt:lpstr>
      <vt:lpstr>Заключение</vt:lpstr>
      <vt:lpstr>Ресурсы</vt:lpstr>
      <vt:lpstr>Аудит в SQL Server 2012</vt:lpstr>
    </vt:vector>
  </TitlesOfParts>
  <Company>Brazen Graphics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 Tiong</dc:creator>
  <cp:lastModifiedBy>Алексей Князев</cp:lastModifiedBy>
  <cp:revision>130</cp:revision>
  <dcterms:created xsi:type="dcterms:W3CDTF">2010-04-20T10:42:08Z</dcterms:created>
  <dcterms:modified xsi:type="dcterms:W3CDTF">2013-03-20T16:02:33Z</dcterms:modified>
</cp:coreProperties>
</file>